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notesSlides/notesSlide1.xml" ContentType="application/vnd.openxmlformats-officedocument.presentationml.notesSlide+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0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1"/>
  </p:notesMasterIdLst>
  <p:handoutMasterIdLst>
    <p:handoutMasterId r:id="rId92"/>
  </p:handoutMasterIdLst>
  <p:sldIdLst>
    <p:sldId id="326" r:id="rId2"/>
    <p:sldId id="327" r:id="rId3"/>
    <p:sldId id="288" r:id="rId4"/>
    <p:sldId id="260" r:id="rId5"/>
    <p:sldId id="258" r:id="rId6"/>
    <p:sldId id="259" r:id="rId7"/>
    <p:sldId id="426" r:id="rId8"/>
    <p:sldId id="289" r:id="rId9"/>
    <p:sldId id="299" r:id="rId10"/>
    <p:sldId id="357" r:id="rId11"/>
    <p:sldId id="300" r:id="rId12"/>
    <p:sldId id="460" r:id="rId13"/>
    <p:sldId id="416" r:id="rId14"/>
    <p:sldId id="415" r:id="rId15"/>
    <p:sldId id="301" r:id="rId16"/>
    <p:sldId id="302" r:id="rId17"/>
    <p:sldId id="360" r:id="rId18"/>
    <p:sldId id="293" r:id="rId19"/>
    <p:sldId id="358" r:id="rId20"/>
    <p:sldId id="304" r:id="rId21"/>
    <p:sldId id="325" r:id="rId22"/>
    <p:sldId id="417" r:id="rId23"/>
    <p:sldId id="303" r:id="rId24"/>
    <p:sldId id="418" r:id="rId25"/>
    <p:sldId id="419" r:id="rId26"/>
    <p:sldId id="420" r:id="rId27"/>
    <p:sldId id="421" r:id="rId28"/>
    <p:sldId id="305" r:id="rId29"/>
    <p:sldId id="307" r:id="rId30"/>
    <p:sldId id="306" r:id="rId31"/>
    <p:sldId id="308" r:id="rId32"/>
    <p:sldId id="309" r:id="rId33"/>
    <p:sldId id="324" r:id="rId34"/>
    <p:sldId id="310" r:id="rId35"/>
    <p:sldId id="311" r:id="rId36"/>
    <p:sldId id="312" r:id="rId37"/>
    <p:sldId id="313" r:id="rId38"/>
    <p:sldId id="314" r:id="rId39"/>
    <p:sldId id="315" r:id="rId40"/>
    <p:sldId id="461" r:id="rId41"/>
    <p:sldId id="422" r:id="rId42"/>
    <p:sldId id="316" r:id="rId43"/>
    <p:sldId id="317" r:id="rId44"/>
    <p:sldId id="318" r:id="rId45"/>
    <p:sldId id="319" r:id="rId46"/>
    <p:sldId id="320" r:id="rId47"/>
    <p:sldId id="322" r:id="rId48"/>
    <p:sldId id="328" r:id="rId49"/>
    <p:sldId id="329" r:id="rId50"/>
    <p:sldId id="330" r:id="rId51"/>
    <p:sldId id="331" r:id="rId52"/>
    <p:sldId id="332" r:id="rId53"/>
    <p:sldId id="333" r:id="rId54"/>
    <p:sldId id="334" r:id="rId55"/>
    <p:sldId id="335" r:id="rId56"/>
    <p:sldId id="336" r:id="rId57"/>
    <p:sldId id="337" r:id="rId58"/>
    <p:sldId id="338" r:id="rId59"/>
    <p:sldId id="339" r:id="rId60"/>
    <p:sldId id="340" r:id="rId61"/>
    <p:sldId id="344" r:id="rId62"/>
    <p:sldId id="345" r:id="rId63"/>
    <p:sldId id="375" r:id="rId64"/>
    <p:sldId id="376" r:id="rId65"/>
    <p:sldId id="377" r:id="rId66"/>
    <p:sldId id="378" r:id="rId67"/>
    <p:sldId id="379" r:id="rId68"/>
    <p:sldId id="380" r:id="rId69"/>
    <p:sldId id="382" r:id="rId70"/>
    <p:sldId id="383" r:id="rId71"/>
    <p:sldId id="384" r:id="rId72"/>
    <p:sldId id="385" r:id="rId73"/>
    <p:sldId id="386" r:id="rId74"/>
    <p:sldId id="387" r:id="rId75"/>
    <p:sldId id="388" r:id="rId76"/>
    <p:sldId id="389" r:id="rId77"/>
    <p:sldId id="346" r:id="rId78"/>
    <p:sldId id="347" r:id="rId79"/>
    <p:sldId id="356" r:id="rId80"/>
    <p:sldId id="355" r:id="rId81"/>
    <p:sldId id="354" r:id="rId82"/>
    <p:sldId id="353" r:id="rId83"/>
    <p:sldId id="352" r:id="rId84"/>
    <p:sldId id="351" r:id="rId85"/>
    <p:sldId id="350" r:id="rId86"/>
    <p:sldId id="349" r:id="rId87"/>
    <p:sldId id="348" r:id="rId88"/>
    <p:sldId id="342" r:id="rId89"/>
    <p:sldId id="343" r:id="rId90"/>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ser Experince Design" id="{67CAB492-9934-4BBA-81BB-E77AE8CA1D4B}">
          <p14:sldIdLst>
            <p14:sldId id="326"/>
            <p14:sldId id="327"/>
            <p14:sldId id="288"/>
            <p14:sldId id="260"/>
            <p14:sldId id="258"/>
            <p14:sldId id="259"/>
            <p14:sldId id="426"/>
            <p14:sldId id="289"/>
            <p14:sldId id="299"/>
            <p14:sldId id="357"/>
            <p14:sldId id="300"/>
            <p14:sldId id="460"/>
            <p14:sldId id="416"/>
            <p14:sldId id="415"/>
            <p14:sldId id="301"/>
            <p14:sldId id="302"/>
            <p14:sldId id="360"/>
            <p14:sldId id="293"/>
            <p14:sldId id="358"/>
            <p14:sldId id="304"/>
            <p14:sldId id="325"/>
            <p14:sldId id="417"/>
            <p14:sldId id="303"/>
            <p14:sldId id="418"/>
            <p14:sldId id="419"/>
            <p14:sldId id="420"/>
            <p14:sldId id="421"/>
            <p14:sldId id="305"/>
            <p14:sldId id="307"/>
            <p14:sldId id="306"/>
            <p14:sldId id="308"/>
            <p14:sldId id="309"/>
            <p14:sldId id="324"/>
            <p14:sldId id="310"/>
            <p14:sldId id="311"/>
            <p14:sldId id="312"/>
            <p14:sldId id="313"/>
            <p14:sldId id="314"/>
            <p14:sldId id="315"/>
            <p14:sldId id="461"/>
            <p14:sldId id="422"/>
            <p14:sldId id="316"/>
            <p14:sldId id="317"/>
            <p14:sldId id="318"/>
            <p14:sldId id="319"/>
            <p14:sldId id="320"/>
            <p14:sldId id="322"/>
            <p14:sldId id="328"/>
            <p14:sldId id="329"/>
            <p14:sldId id="330"/>
            <p14:sldId id="331"/>
            <p14:sldId id="332"/>
            <p14:sldId id="333"/>
            <p14:sldId id="334"/>
            <p14:sldId id="335"/>
            <p14:sldId id="336"/>
            <p14:sldId id="337"/>
            <p14:sldId id="338"/>
            <p14:sldId id="339"/>
            <p14:sldId id="340"/>
            <p14:sldId id="344"/>
            <p14:sldId id="345"/>
            <p14:sldId id="375"/>
            <p14:sldId id="376"/>
            <p14:sldId id="377"/>
            <p14:sldId id="378"/>
            <p14:sldId id="379"/>
            <p14:sldId id="380"/>
            <p14:sldId id="382"/>
            <p14:sldId id="383"/>
            <p14:sldId id="384"/>
            <p14:sldId id="385"/>
            <p14:sldId id="386"/>
            <p14:sldId id="387"/>
            <p14:sldId id="388"/>
            <p14:sldId id="389"/>
            <p14:sldId id="346"/>
            <p14:sldId id="347"/>
            <p14:sldId id="356"/>
            <p14:sldId id="355"/>
            <p14:sldId id="354"/>
            <p14:sldId id="353"/>
            <p14:sldId id="352"/>
            <p14:sldId id="351"/>
            <p14:sldId id="350"/>
            <p14:sldId id="349"/>
            <p14:sldId id="348"/>
            <p14:sldId id="342"/>
            <p14:sldId id="343"/>
          </p14:sldIdLst>
        </p14:section>
        <p14:section name="Default Section" id="{37580D2A-9EEE-4BDF-97B8-E6889890A589}">
          <p14:sldIdLst/>
        </p14:section>
        <p14:section name="Sezione predefinita" id="{6762391A-62AF-49E6-9BD1-D94047D9F1D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5F27F72-79AA-5D1B-94B5-0927B73C9EAA}" name="Marcello Piliego" initials="MP" userId="S::m.piliego@codeninja.it::a8dccbaf-d1d5-4655-9bfb-4cce05d5780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094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AE31BD-83EF-4FD9-B184-2B5A1A013E28}" v="453" dt="2025-11-20T11:42:43.762"/>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7" autoAdjust="0"/>
    <p:restoredTop sz="84626" autoAdjust="0"/>
  </p:normalViewPr>
  <p:slideViewPr>
    <p:cSldViewPr snapToGrid="0">
      <p:cViewPr>
        <p:scale>
          <a:sx n="164" d="100"/>
          <a:sy n="164" d="100"/>
        </p:scale>
        <p:origin x="-5061" y="-183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9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e Simoncini" userId="b67fb611c7c1a73e" providerId="LiveId" clId="{F51F3BAA-211F-4C89-9385-8D6F2DFC9095}"/>
    <pc:docChg chg="undo custSel addSld delSld modSld delSection modSection">
      <pc:chgData name="Daniele Simoncini" userId="b67fb611c7c1a73e" providerId="LiveId" clId="{F51F3BAA-211F-4C89-9385-8D6F2DFC9095}" dt="2025-11-20T11:42:43.762" v="1552"/>
      <pc:docMkLst>
        <pc:docMk/>
      </pc:docMkLst>
      <pc:sldChg chg="addSp delSp modSp add mod">
        <pc:chgData name="Daniele Simoncini" userId="b67fb611c7c1a73e" providerId="LiveId" clId="{F51F3BAA-211F-4C89-9385-8D6F2DFC9095}" dt="2025-11-06T13:58:16.783" v="767"/>
        <pc:sldMkLst>
          <pc:docMk/>
          <pc:sldMk cId="848489294" sldId="258"/>
        </pc:sldMkLst>
        <pc:grpChg chg="mod">
          <ac:chgData name="Daniele Simoncini" userId="b67fb611c7c1a73e" providerId="LiveId" clId="{F51F3BAA-211F-4C89-9385-8D6F2DFC9095}" dt="2025-11-06T11:55:06.328" v="681"/>
          <ac:grpSpMkLst>
            <pc:docMk/>
            <pc:sldMk cId="848489294" sldId="258"/>
            <ac:grpSpMk id="43" creationId="{CECBDD5B-2FAE-88BF-F0CC-54F76FD228AE}"/>
          </ac:grpSpMkLst>
        </pc:grpChg>
        <pc:grpChg chg="mod">
          <ac:chgData name="Daniele Simoncini" userId="b67fb611c7c1a73e" providerId="LiveId" clId="{F51F3BAA-211F-4C89-9385-8D6F2DFC9095}" dt="2025-11-06T13:52:31.662" v="696"/>
          <ac:grpSpMkLst>
            <pc:docMk/>
            <pc:sldMk cId="848489294" sldId="258"/>
            <ac:grpSpMk id="50" creationId="{DA7F0227-8D0F-C7F3-3672-7720151A81E9}"/>
          </ac:grpSpMkLst>
        </pc:grpChg>
        <pc:grpChg chg="mod">
          <ac:chgData name="Daniele Simoncini" userId="b67fb611c7c1a73e" providerId="LiveId" clId="{F51F3BAA-211F-4C89-9385-8D6F2DFC9095}" dt="2025-11-06T13:53:44.429" v="728"/>
          <ac:grpSpMkLst>
            <pc:docMk/>
            <pc:sldMk cId="848489294" sldId="258"/>
            <ac:grpSpMk id="2067" creationId="{49CEB608-8E88-54A4-E771-7BCE26F454E8}"/>
          </ac:grpSpMkLst>
        </pc:grpChg>
        <pc:picChg chg="mod">
          <ac:chgData name="Daniele Simoncini" userId="b67fb611c7c1a73e" providerId="LiveId" clId="{F51F3BAA-211F-4C89-9385-8D6F2DFC9095}" dt="2025-11-04T09:34:06.279" v="27" actId="14100"/>
          <ac:picMkLst>
            <pc:docMk/>
            <pc:sldMk cId="848489294" sldId="258"/>
            <ac:picMk id="2050" creationId="{8CEB8FFB-9C4D-4BE3-B3C4-C2114612137D}"/>
          </ac:picMkLst>
        </pc:picChg>
        <pc:inkChg chg="add mod">
          <ac:chgData name="Daniele Simoncini" userId="b67fb611c7c1a73e" providerId="LiveId" clId="{F51F3BAA-211F-4C89-9385-8D6F2DFC9095}" dt="2025-11-06T11:53:46.256" v="651"/>
          <ac:inkMkLst>
            <pc:docMk/>
            <pc:sldMk cId="848489294" sldId="258"/>
            <ac:inkMk id="2" creationId="{8BFBA6B1-D902-0662-CF1A-69C2A6CED035}"/>
          </ac:inkMkLst>
        </pc:inkChg>
        <pc:inkChg chg="add mod">
          <ac:chgData name="Daniele Simoncini" userId="b67fb611c7c1a73e" providerId="LiveId" clId="{F51F3BAA-211F-4C89-9385-8D6F2DFC9095}" dt="2025-11-06T11:54:13.205" v="666"/>
          <ac:inkMkLst>
            <pc:docMk/>
            <pc:sldMk cId="848489294" sldId="258"/>
            <ac:inkMk id="3" creationId="{23333E97-505F-9B0D-65B4-8A46FCD85875}"/>
          </ac:inkMkLst>
        </pc:inkChg>
        <pc:inkChg chg="add mod">
          <ac:chgData name="Daniele Simoncini" userId="b67fb611c7c1a73e" providerId="LiveId" clId="{F51F3BAA-211F-4C89-9385-8D6F2DFC9095}" dt="2025-11-06T11:53:46.256" v="651"/>
          <ac:inkMkLst>
            <pc:docMk/>
            <pc:sldMk cId="848489294" sldId="258"/>
            <ac:inkMk id="6" creationId="{1C6C2ED6-EC65-E8E6-EADA-5E6578F09FA4}"/>
          </ac:inkMkLst>
        </pc:inkChg>
        <pc:inkChg chg="add mod">
          <ac:chgData name="Daniele Simoncini" userId="b67fb611c7c1a73e" providerId="LiveId" clId="{F51F3BAA-211F-4C89-9385-8D6F2DFC9095}" dt="2025-11-06T11:53:46.256" v="651"/>
          <ac:inkMkLst>
            <pc:docMk/>
            <pc:sldMk cId="848489294" sldId="258"/>
            <ac:inkMk id="7" creationId="{64DD20E9-F91A-E082-C161-C25413D97696}"/>
          </ac:inkMkLst>
        </pc:inkChg>
        <pc:inkChg chg="add mod">
          <ac:chgData name="Daniele Simoncini" userId="b67fb611c7c1a73e" providerId="LiveId" clId="{F51F3BAA-211F-4C89-9385-8D6F2DFC9095}" dt="2025-11-06T11:54:09.844" v="662"/>
          <ac:inkMkLst>
            <pc:docMk/>
            <pc:sldMk cId="848489294" sldId="258"/>
            <ac:inkMk id="8" creationId="{3E05B5FC-5BAA-8EB4-FE4C-7D55DD007302}"/>
          </ac:inkMkLst>
        </pc:inkChg>
        <pc:inkChg chg="add mod">
          <ac:chgData name="Daniele Simoncini" userId="b67fb611c7c1a73e" providerId="LiveId" clId="{F51F3BAA-211F-4C89-9385-8D6F2DFC9095}" dt="2025-11-06T13:52:31.662" v="696"/>
          <ac:inkMkLst>
            <pc:docMk/>
            <pc:sldMk cId="848489294" sldId="258"/>
            <ac:inkMk id="9" creationId="{21D504ED-998B-3C51-1B43-8F93AF89AF60}"/>
          </ac:inkMkLst>
        </pc:inkChg>
        <pc:inkChg chg="add mod">
          <ac:chgData name="Daniele Simoncini" userId="b67fb611c7c1a73e" providerId="LiveId" clId="{F51F3BAA-211F-4C89-9385-8D6F2DFC9095}" dt="2025-11-06T11:54:45.062" v="670"/>
          <ac:inkMkLst>
            <pc:docMk/>
            <pc:sldMk cId="848489294" sldId="258"/>
            <ac:inkMk id="10" creationId="{F7D4FB39-EF49-74D7-0E54-86C42843451E}"/>
          </ac:inkMkLst>
        </pc:inkChg>
        <pc:inkChg chg="add mod">
          <ac:chgData name="Daniele Simoncini" userId="b67fb611c7c1a73e" providerId="LiveId" clId="{F51F3BAA-211F-4C89-9385-8D6F2DFC9095}" dt="2025-11-06T11:54:13.205" v="666"/>
          <ac:inkMkLst>
            <pc:docMk/>
            <pc:sldMk cId="848489294" sldId="258"/>
            <ac:inkMk id="11" creationId="{14FE484D-BB2E-069A-364C-9EAB763DCDCF}"/>
          </ac:inkMkLst>
        </pc:inkChg>
        <pc:inkChg chg="add mod">
          <ac:chgData name="Daniele Simoncini" userId="b67fb611c7c1a73e" providerId="LiveId" clId="{F51F3BAA-211F-4C89-9385-8D6F2DFC9095}" dt="2025-11-06T11:53:46.256" v="651"/>
          <ac:inkMkLst>
            <pc:docMk/>
            <pc:sldMk cId="848489294" sldId="258"/>
            <ac:inkMk id="12" creationId="{9C8AD3F1-E6D1-292C-1007-2FA382560179}"/>
          </ac:inkMkLst>
        </pc:inkChg>
        <pc:inkChg chg="add mod">
          <ac:chgData name="Daniele Simoncini" userId="b67fb611c7c1a73e" providerId="LiveId" clId="{F51F3BAA-211F-4C89-9385-8D6F2DFC9095}" dt="2025-11-06T13:52:31.662" v="696"/>
          <ac:inkMkLst>
            <pc:docMk/>
            <pc:sldMk cId="848489294" sldId="258"/>
            <ac:inkMk id="13" creationId="{C3D61941-6FC7-3DBC-ACFA-2D6691928E56}"/>
          </ac:inkMkLst>
        </pc:inkChg>
        <pc:inkChg chg="add mod">
          <ac:chgData name="Daniele Simoncini" userId="b67fb611c7c1a73e" providerId="LiveId" clId="{F51F3BAA-211F-4C89-9385-8D6F2DFC9095}" dt="2025-11-06T11:54:09.844" v="662"/>
          <ac:inkMkLst>
            <pc:docMk/>
            <pc:sldMk cId="848489294" sldId="258"/>
            <ac:inkMk id="14" creationId="{96C31269-9E6C-4D7D-2241-2139E844E279}"/>
          </ac:inkMkLst>
        </pc:inkChg>
        <pc:inkChg chg="add">
          <ac:chgData name="Daniele Simoncini" userId="b67fb611c7c1a73e" providerId="LiveId" clId="{F51F3BAA-211F-4C89-9385-8D6F2DFC9095}" dt="2025-11-06T11:53:47.834" v="653" actId="9405"/>
          <ac:inkMkLst>
            <pc:docMk/>
            <pc:sldMk cId="848489294" sldId="258"/>
            <ac:inkMk id="15" creationId="{2E701E4D-ED10-754E-BF30-9B93F3D97F4D}"/>
          </ac:inkMkLst>
        </pc:inkChg>
        <pc:inkChg chg="add mod">
          <ac:chgData name="Daniele Simoncini" userId="b67fb611c7c1a73e" providerId="LiveId" clId="{F51F3BAA-211F-4C89-9385-8D6F2DFC9095}" dt="2025-11-06T11:53:50.637" v="658"/>
          <ac:inkMkLst>
            <pc:docMk/>
            <pc:sldMk cId="848489294" sldId="258"/>
            <ac:inkMk id="16" creationId="{E3A13945-23A9-B465-7AB5-E9C4F29373CF}"/>
          </ac:inkMkLst>
        </pc:inkChg>
        <pc:inkChg chg="add mod">
          <ac:chgData name="Daniele Simoncini" userId="b67fb611c7c1a73e" providerId="LiveId" clId="{F51F3BAA-211F-4C89-9385-8D6F2DFC9095}" dt="2025-11-06T11:54:13.205" v="666"/>
          <ac:inkMkLst>
            <pc:docMk/>
            <pc:sldMk cId="848489294" sldId="258"/>
            <ac:inkMk id="17" creationId="{9C5DAFA3-676A-4A0B-0491-92784812A5CA}"/>
          </ac:inkMkLst>
        </pc:inkChg>
        <pc:inkChg chg="add mod">
          <ac:chgData name="Daniele Simoncini" userId="b67fb611c7c1a73e" providerId="LiveId" clId="{F51F3BAA-211F-4C89-9385-8D6F2DFC9095}" dt="2025-11-06T11:54:09.844" v="662"/>
          <ac:inkMkLst>
            <pc:docMk/>
            <pc:sldMk cId="848489294" sldId="258"/>
            <ac:inkMk id="18" creationId="{00E120F6-02CA-0B8A-815F-9E07100C9A2A}"/>
          </ac:inkMkLst>
        </pc:inkChg>
        <pc:inkChg chg="add mod">
          <ac:chgData name="Daniele Simoncini" userId="b67fb611c7c1a73e" providerId="LiveId" clId="{F51F3BAA-211F-4C89-9385-8D6F2DFC9095}" dt="2025-11-06T11:54:09.844" v="662"/>
          <ac:inkMkLst>
            <pc:docMk/>
            <pc:sldMk cId="848489294" sldId="258"/>
            <ac:inkMk id="19" creationId="{D2B4043D-261A-FACE-1510-C9DAD332870E}"/>
          </ac:inkMkLst>
        </pc:inkChg>
        <pc:inkChg chg="add mod">
          <ac:chgData name="Daniele Simoncini" userId="b67fb611c7c1a73e" providerId="LiveId" clId="{F51F3BAA-211F-4C89-9385-8D6F2DFC9095}" dt="2025-11-06T13:52:31.662" v="696"/>
          <ac:inkMkLst>
            <pc:docMk/>
            <pc:sldMk cId="848489294" sldId="258"/>
            <ac:inkMk id="20" creationId="{FD53F4A1-7D56-F5B4-CCCD-58D16FF1DF5C}"/>
          </ac:inkMkLst>
        </pc:inkChg>
        <pc:inkChg chg="add">
          <ac:chgData name="Daniele Simoncini" userId="b67fb611c7c1a73e" providerId="LiveId" clId="{F51F3BAA-211F-4C89-9385-8D6F2DFC9095}" dt="2025-11-06T11:54:08.387" v="659" actId="9405"/>
          <ac:inkMkLst>
            <pc:docMk/>
            <pc:sldMk cId="848489294" sldId="258"/>
            <ac:inkMk id="21" creationId="{9AEC1737-B4CB-939F-1852-406A169C808C}"/>
          </ac:inkMkLst>
        </pc:inkChg>
        <pc:inkChg chg="add mod">
          <ac:chgData name="Daniele Simoncini" userId="b67fb611c7c1a73e" providerId="LiveId" clId="{F51F3BAA-211F-4C89-9385-8D6F2DFC9095}" dt="2025-11-06T11:55:06.328" v="681"/>
          <ac:inkMkLst>
            <pc:docMk/>
            <pc:sldMk cId="848489294" sldId="258"/>
            <ac:inkMk id="22" creationId="{689EC6F2-8405-48DA-186B-6CD5CC4E1961}"/>
          </ac:inkMkLst>
        </pc:inkChg>
        <pc:inkChg chg="add mod">
          <ac:chgData name="Daniele Simoncini" userId="b67fb611c7c1a73e" providerId="LiveId" clId="{F51F3BAA-211F-4C89-9385-8D6F2DFC9095}" dt="2025-11-06T11:55:06.328" v="681"/>
          <ac:inkMkLst>
            <pc:docMk/>
            <pc:sldMk cId="848489294" sldId="258"/>
            <ac:inkMk id="23" creationId="{20E50407-307A-BC54-EA79-37B2F08C6DE8}"/>
          </ac:inkMkLst>
        </pc:inkChg>
        <pc:inkChg chg="add mod">
          <ac:chgData name="Daniele Simoncini" userId="b67fb611c7c1a73e" providerId="LiveId" clId="{F51F3BAA-211F-4C89-9385-8D6F2DFC9095}" dt="2025-11-06T11:55:06.328" v="681"/>
          <ac:inkMkLst>
            <pc:docMk/>
            <pc:sldMk cId="848489294" sldId="258"/>
            <ac:inkMk id="25" creationId="{EBC614D5-AC9D-28E7-7F0E-C53EAA2D490A}"/>
          </ac:inkMkLst>
        </pc:inkChg>
        <pc:inkChg chg="add mod">
          <ac:chgData name="Daniele Simoncini" userId="b67fb611c7c1a73e" providerId="LiveId" clId="{F51F3BAA-211F-4C89-9385-8D6F2DFC9095}" dt="2025-11-06T11:55:06.328" v="681"/>
          <ac:inkMkLst>
            <pc:docMk/>
            <pc:sldMk cId="848489294" sldId="258"/>
            <ac:inkMk id="26" creationId="{3DA735DD-C984-A299-AA55-52DA08FC3324}"/>
          </ac:inkMkLst>
        </pc:inkChg>
        <pc:inkChg chg="add">
          <ac:chgData name="Daniele Simoncini" userId="b67fb611c7c1a73e" providerId="LiveId" clId="{F51F3BAA-211F-4C89-9385-8D6F2DFC9095}" dt="2025-11-06T11:54:12.589" v="665" actId="9405"/>
          <ac:inkMkLst>
            <pc:docMk/>
            <pc:sldMk cId="848489294" sldId="258"/>
            <ac:inkMk id="27" creationId="{82DCB834-1440-8A58-82B1-940A4BCE4FCE}"/>
          </ac:inkMkLst>
        </pc:inkChg>
        <pc:inkChg chg="add mod">
          <ac:chgData name="Daniele Simoncini" userId="b67fb611c7c1a73e" providerId="LiveId" clId="{F51F3BAA-211F-4C89-9385-8D6F2DFC9095}" dt="2025-11-06T13:52:31.662" v="696"/>
          <ac:inkMkLst>
            <pc:docMk/>
            <pc:sldMk cId="848489294" sldId="258"/>
            <ac:inkMk id="28" creationId="{4BCE640E-7CB9-6238-961B-0608EA67E9AF}"/>
          </ac:inkMkLst>
        </pc:inkChg>
        <pc:inkChg chg="add mod">
          <ac:chgData name="Daniele Simoncini" userId="b67fb611c7c1a73e" providerId="LiveId" clId="{F51F3BAA-211F-4C89-9385-8D6F2DFC9095}" dt="2025-11-06T11:55:06.328" v="681"/>
          <ac:inkMkLst>
            <pc:docMk/>
            <pc:sldMk cId="848489294" sldId="258"/>
            <ac:inkMk id="29" creationId="{BF905733-986D-5910-1176-2C5B1AD5858D}"/>
          </ac:inkMkLst>
        </pc:inkChg>
        <pc:inkChg chg="add mod">
          <ac:chgData name="Daniele Simoncini" userId="b67fb611c7c1a73e" providerId="LiveId" clId="{F51F3BAA-211F-4C89-9385-8D6F2DFC9095}" dt="2025-11-06T11:54:50.382" v="677"/>
          <ac:inkMkLst>
            <pc:docMk/>
            <pc:sldMk cId="848489294" sldId="258"/>
            <ac:inkMk id="30" creationId="{0B06BD03-B0A6-5FD9-E6E1-211695982728}"/>
          </ac:inkMkLst>
        </pc:inkChg>
        <pc:inkChg chg="add mod">
          <ac:chgData name="Daniele Simoncini" userId="b67fb611c7c1a73e" providerId="LiveId" clId="{F51F3BAA-211F-4C89-9385-8D6F2DFC9095}" dt="2025-11-06T11:55:06.328" v="681"/>
          <ac:inkMkLst>
            <pc:docMk/>
            <pc:sldMk cId="848489294" sldId="258"/>
            <ac:inkMk id="31" creationId="{01373960-B2AC-1CCD-2CB2-F54C81F8C564}"/>
          </ac:inkMkLst>
        </pc:inkChg>
        <pc:inkChg chg="add">
          <ac:chgData name="Daniele Simoncini" userId="b67fb611c7c1a73e" providerId="LiveId" clId="{F51F3BAA-211F-4C89-9385-8D6F2DFC9095}" dt="2025-11-06T13:52:28.471" v="687" actId="9405"/>
          <ac:inkMkLst>
            <pc:docMk/>
            <pc:sldMk cId="848489294" sldId="258"/>
            <ac:inkMk id="32" creationId="{9A4C7DC3-390F-FFF1-61B5-65B02EB7FB47}"/>
          </ac:inkMkLst>
        </pc:inkChg>
        <pc:inkChg chg="add mod">
          <ac:chgData name="Daniele Simoncini" userId="b67fb611c7c1a73e" providerId="LiveId" clId="{F51F3BAA-211F-4C89-9385-8D6F2DFC9095}" dt="2025-11-06T11:55:06.328" v="681"/>
          <ac:inkMkLst>
            <pc:docMk/>
            <pc:sldMk cId="848489294" sldId="258"/>
            <ac:inkMk id="33" creationId="{4C215890-8224-012D-571A-7284E245AD98}"/>
          </ac:inkMkLst>
        </pc:inkChg>
        <pc:inkChg chg="add">
          <ac:chgData name="Daniele Simoncini" userId="b67fb611c7c1a73e" providerId="LiveId" clId="{F51F3BAA-211F-4C89-9385-8D6F2DFC9095}" dt="2025-11-06T11:54:47.945" v="672" actId="9405"/>
          <ac:inkMkLst>
            <pc:docMk/>
            <pc:sldMk cId="848489294" sldId="258"/>
            <ac:inkMk id="34" creationId="{4459F851-2066-69E3-0256-83CA4DCCAF1A}"/>
          </ac:inkMkLst>
        </pc:inkChg>
        <pc:inkChg chg="add">
          <ac:chgData name="Daniele Simoncini" userId="b67fb611c7c1a73e" providerId="LiveId" clId="{F51F3BAA-211F-4C89-9385-8D6F2DFC9095}" dt="2025-11-06T11:54:48.529" v="673" actId="9405"/>
          <ac:inkMkLst>
            <pc:docMk/>
            <pc:sldMk cId="848489294" sldId="258"/>
            <ac:inkMk id="35" creationId="{F4A0E11A-3A80-5225-4628-F8656A2CE118}"/>
          </ac:inkMkLst>
        </pc:inkChg>
        <pc:inkChg chg="add">
          <ac:chgData name="Daniele Simoncini" userId="b67fb611c7c1a73e" providerId="LiveId" clId="{F51F3BAA-211F-4C89-9385-8D6F2DFC9095}" dt="2025-11-06T11:54:48.721" v="674" actId="9405"/>
          <ac:inkMkLst>
            <pc:docMk/>
            <pc:sldMk cId="848489294" sldId="258"/>
            <ac:inkMk id="36" creationId="{56065CD3-965E-8B26-AAD9-F5E230D60320}"/>
          </ac:inkMkLst>
        </pc:inkChg>
        <pc:inkChg chg="add">
          <ac:chgData name="Daniele Simoncini" userId="b67fb611c7c1a73e" providerId="LiveId" clId="{F51F3BAA-211F-4C89-9385-8D6F2DFC9095}" dt="2025-11-06T11:54:49.099" v="675" actId="9405"/>
          <ac:inkMkLst>
            <pc:docMk/>
            <pc:sldMk cId="848489294" sldId="258"/>
            <ac:inkMk id="37" creationId="{C580DC38-13D3-F157-2629-B90AFF7C184B}"/>
          </ac:inkMkLst>
        </pc:inkChg>
        <pc:inkChg chg="add">
          <ac:chgData name="Daniele Simoncini" userId="b67fb611c7c1a73e" providerId="LiveId" clId="{F51F3BAA-211F-4C89-9385-8D6F2DFC9095}" dt="2025-11-06T11:54:49.829" v="676" actId="9405"/>
          <ac:inkMkLst>
            <pc:docMk/>
            <pc:sldMk cId="848489294" sldId="258"/>
            <ac:inkMk id="38" creationId="{CEBD92C4-157D-4EF9-4D8B-B69034165BB3}"/>
          </ac:inkMkLst>
        </pc:inkChg>
        <pc:inkChg chg="add mod">
          <ac:chgData name="Daniele Simoncini" userId="b67fb611c7c1a73e" providerId="LiveId" clId="{F51F3BAA-211F-4C89-9385-8D6F2DFC9095}" dt="2025-11-06T13:52:31.662" v="696"/>
          <ac:inkMkLst>
            <pc:docMk/>
            <pc:sldMk cId="848489294" sldId="258"/>
            <ac:inkMk id="39" creationId="{821ABF29-9F20-1F1B-345F-EE77BDBD6AD9}"/>
          </ac:inkMkLst>
        </pc:inkChg>
        <pc:inkChg chg="add mod">
          <ac:chgData name="Daniele Simoncini" userId="b67fb611c7c1a73e" providerId="LiveId" clId="{F51F3BAA-211F-4C89-9385-8D6F2DFC9095}" dt="2025-11-06T11:55:06.328" v="681"/>
          <ac:inkMkLst>
            <pc:docMk/>
            <pc:sldMk cId="848489294" sldId="258"/>
            <ac:inkMk id="40" creationId="{885F8F4C-B28C-F1AD-C73F-9731A1A0A85A}"/>
          </ac:inkMkLst>
        </pc:inkChg>
        <pc:inkChg chg="add mod">
          <ac:chgData name="Daniele Simoncini" userId="b67fb611c7c1a73e" providerId="LiveId" clId="{F51F3BAA-211F-4C89-9385-8D6F2DFC9095}" dt="2025-11-06T13:52:31.662" v="696"/>
          <ac:inkMkLst>
            <pc:docMk/>
            <pc:sldMk cId="848489294" sldId="258"/>
            <ac:inkMk id="41" creationId="{8B517371-A1A4-7C18-4EB0-0668F6B016D4}"/>
          </ac:inkMkLst>
        </pc:inkChg>
        <pc:inkChg chg="add">
          <ac:chgData name="Daniele Simoncini" userId="b67fb611c7c1a73e" providerId="LiveId" clId="{F51F3BAA-211F-4C89-9385-8D6F2DFC9095}" dt="2025-11-06T11:55:05.753" v="680" actId="9405"/>
          <ac:inkMkLst>
            <pc:docMk/>
            <pc:sldMk cId="848489294" sldId="258"/>
            <ac:inkMk id="42" creationId="{F51C2577-A809-3062-598F-37C4B4E60E8B}"/>
          </ac:inkMkLst>
        </pc:inkChg>
        <pc:inkChg chg="add mod">
          <ac:chgData name="Daniele Simoncini" userId="b67fb611c7c1a73e" providerId="LiveId" clId="{F51F3BAA-211F-4C89-9385-8D6F2DFC9095}" dt="2025-11-06T13:52:31.662" v="696"/>
          <ac:inkMkLst>
            <pc:docMk/>
            <pc:sldMk cId="848489294" sldId="258"/>
            <ac:inkMk id="44" creationId="{57E00061-13E0-66F6-5205-394817161553}"/>
          </ac:inkMkLst>
        </pc:inkChg>
        <pc:inkChg chg="add">
          <ac:chgData name="Daniele Simoncini" userId="b67fb611c7c1a73e" providerId="LiveId" clId="{F51F3BAA-211F-4C89-9385-8D6F2DFC9095}" dt="2025-11-06T13:52:29.827" v="691" actId="9405"/>
          <ac:inkMkLst>
            <pc:docMk/>
            <pc:sldMk cId="848489294" sldId="258"/>
            <ac:inkMk id="45" creationId="{839F28AA-858A-E6A6-A624-5FC64F18AA6C}"/>
          </ac:inkMkLst>
        </pc:inkChg>
        <pc:inkChg chg="add">
          <ac:chgData name="Daniele Simoncini" userId="b67fb611c7c1a73e" providerId="LiveId" clId="{F51F3BAA-211F-4C89-9385-8D6F2DFC9095}" dt="2025-11-06T13:52:30.080" v="692" actId="9405"/>
          <ac:inkMkLst>
            <pc:docMk/>
            <pc:sldMk cId="848489294" sldId="258"/>
            <ac:inkMk id="46" creationId="{499C15F9-30C8-8BF0-89E0-587B33AC3505}"/>
          </ac:inkMkLst>
        </pc:inkChg>
        <pc:inkChg chg="add">
          <ac:chgData name="Daniele Simoncini" userId="b67fb611c7c1a73e" providerId="LiveId" clId="{F51F3BAA-211F-4C89-9385-8D6F2DFC9095}" dt="2025-11-06T13:52:30.302" v="693" actId="9405"/>
          <ac:inkMkLst>
            <pc:docMk/>
            <pc:sldMk cId="848489294" sldId="258"/>
            <ac:inkMk id="47" creationId="{899E1952-FCE9-2546-8040-7FD9DF0E4931}"/>
          </ac:inkMkLst>
        </pc:inkChg>
        <pc:inkChg chg="add">
          <ac:chgData name="Daniele Simoncini" userId="b67fb611c7c1a73e" providerId="LiveId" clId="{F51F3BAA-211F-4C89-9385-8D6F2DFC9095}" dt="2025-11-06T13:52:30.540" v="694" actId="9405"/>
          <ac:inkMkLst>
            <pc:docMk/>
            <pc:sldMk cId="848489294" sldId="258"/>
            <ac:inkMk id="48" creationId="{1EAF7F5E-46B1-6B05-3A3B-3AA172D563EA}"/>
          </ac:inkMkLst>
        </pc:inkChg>
        <pc:inkChg chg="add mod">
          <ac:chgData name="Daniele Simoncini" userId="b67fb611c7c1a73e" providerId="LiveId" clId="{F51F3BAA-211F-4C89-9385-8D6F2DFC9095}" dt="2025-11-06T13:52:31.662" v="696"/>
          <ac:inkMkLst>
            <pc:docMk/>
            <pc:sldMk cId="848489294" sldId="258"/>
            <ac:inkMk id="49" creationId="{F1E51858-9851-693D-B785-F89C421BF2A7}"/>
          </ac:inkMkLst>
        </pc:inkChg>
        <pc:inkChg chg="add mod">
          <ac:chgData name="Daniele Simoncini" userId="b67fb611c7c1a73e" providerId="LiveId" clId="{F51F3BAA-211F-4C89-9385-8D6F2DFC9095}" dt="2025-11-06T13:53:35.675" v="710"/>
          <ac:inkMkLst>
            <pc:docMk/>
            <pc:sldMk cId="848489294" sldId="258"/>
            <ac:inkMk id="51" creationId="{27F7789F-46AD-4BF6-C813-2A92BA6CEEBD}"/>
          </ac:inkMkLst>
        </pc:inkChg>
        <pc:inkChg chg="add mod">
          <ac:chgData name="Daniele Simoncini" userId="b67fb611c7c1a73e" providerId="LiveId" clId="{F51F3BAA-211F-4C89-9385-8D6F2DFC9095}" dt="2025-11-06T13:53:41.099" v="721"/>
          <ac:inkMkLst>
            <pc:docMk/>
            <pc:sldMk cId="848489294" sldId="258"/>
            <ac:inkMk id="52" creationId="{CFEBC9E0-65D8-8254-F05F-9983AA76BAE1}"/>
          </ac:inkMkLst>
        </pc:inkChg>
        <pc:inkChg chg="add mod">
          <ac:chgData name="Daniele Simoncini" userId="b67fb611c7c1a73e" providerId="LiveId" clId="{F51F3BAA-211F-4C89-9385-8D6F2DFC9095}" dt="2025-11-06T13:53:44.429" v="728"/>
          <ac:inkMkLst>
            <pc:docMk/>
            <pc:sldMk cId="848489294" sldId="258"/>
            <ac:inkMk id="53" creationId="{9B15369C-7CCF-C328-7AA2-BEA527E601AF}"/>
          </ac:inkMkLst>
        </pc:inkChg>
        <pc:inkChg chg="add mod">
          <ac:chgData name="Daniele Simoncini" userId="b67fb611c7c1a73e" providerId="LiveId" clId="{F51F3BAA-211F-4C89-9385-8D6F2DFC9095}" dt="2025-11-06T13:53:38.651" v="717"/>
          <ac:inkMkLst>
            <pc:docMk/>
            <pc:sldMk cId="848489294" sldId="258"/>
            <ac:inkMk id="54" creationId="{827F0CAA-B032-95B9-0F19-0663C2A11275}"/>
          </ac:inkMkLst>
        </pc:inkChg>
        <pc:inkChg chg="add mod">
          <ac:chgData name="Daniele Simoncini" userId="b67fb611c7c1a73e" providerId="LiveId" clId="{F51F3BAA-211F-4C89-9385-8D6F2DFC9095}" dt="2025-11-06T13:53:38.651" v="717"/>
          <ac:inkMkLst>
            <pc:docMk/>
            <pc:sldMk cId="848489294" sldId="258"/>
            <ac:inkMk id="55" creationId="{4E918C66-427A-339E-807C-93B95466CB73}"/>
          </ac:inkMkLst>
        </pc:inkChg>
        <pc:inkChg chg="add mod">
          <ac:chgData name="Daniele Simoncini" userId="b67fb611c7c1a73e" providerId="LiveId" clId="{F51F3BAA-211F-4C89-9385-8D6F2DFC9095}" dt="2025-11-06T13:53:41.099" v="721"/>
          <ac:inkMkLst>
            <pc:docMk/>
            <pc:sldMk cId="848489294" sldId="258"/>
            <ac:inkMk id="56" creationId="{35F830E8-6E45-A8A4-ED86-65F8578D54B1}"/>
          </ac:inkMkLst>
        </pc:inkChg>
        <pc:inkChg chg="add mod">
          <ac:chgData name="Daniele Simoncini" userId="b67fb611c7c1a73e" providerId="LiveId" clId="{F51F3BAA-211F-4C89-9385-8D6F2DFC9095}" dt="2025-11-06T13:53:44.429" v="728"/>
          <ac:inkMkLst>
            <pc:docMk/>
            <pc:sldMk cId="848489294" sldId="258"/>
            <ac:inkMk id="58" creationId="{09B70AA5-F77C-C679-01CD-DAAF01B5925F}"/>
          </ac:inkMkLst>
        </pc:inkChg>
        <pc:inkChg chg="add mod">
          <ac:chgData name="Daniele Simoncini" userId="b67fb611c7c1a73e" providerId="LiveId" clId="{F51F3BAA-211F-4C89-9385-8D6F2DFC9095}" dt="2025-11-06T13:53:38.651" v="717"/>
          <ac:inkMkLst>
            <pc:docMk/>
            <pc:sldMk cId="848489294" sldId="258"/>
            <ac:inkMk id="59" creationId="{67AF435B-D0D6-8EE3-3FDD-7177F3CC1B5F}"/>
          </ac:inkMkLst>
        </pc:inkChg>
        <pc:inkChg chg="add mod">
          <ac:chgData name="Daniele Simoncini" userId="b67fb611c7c1a73e" providerId="LiveId" clId="{F51F3BAA-211F-4C89-9385-8D6F2DFC9095}" dt="2025-11-06T13:53:38.651" v="717"/>
          <ac:inkMkLst>
            <pc:docMk/>
            <pc:sldMk cId="848489294" sldId="258"/>
            <ac:inkMk id="60" creationId="{56A6C311-71E6-11E8-1FB1-9D12160FB49F}"/>
          </ac:inkMkLst>
        </pc:inkChg>
        <pc:inkChg chg="add mod">
          <ac:chgData name="Daniele Simoncini" userId="b67fb611c7c1a73e" providerId="LiveId" clId="{F51F3BAA-211F-4C89-9385-8D6F2DFC9095}" dt="2025-11-06T13:53:35.675" v="710"/>
          <ac:inkMkLst>
            <pc:docMk/>
            <pc:sldMk cId="848489294" sldId="258"/>
            <ac:inkMk id="62" creationId="{92038F89-0065-F7E4-DD2B-50DA4BF33A0E}"/>
          </ac:inkMkLst>
        </pc:inkChg>
        <pc:inkChg chg="add mod">
          <ac:chgData name="Daniele Simoncini" userId="b67fb611c7c1a73e" providerId="LiveId" clId="{F51F3BAA-211F-4C89-9385-8D6F2DFC9095}" dt="2025-11-06T13:53:35.675" v="710"/>
          <ac:inkMkLst>
            <pc:docMk/>
            <pc:sldMk cId="848489294" sldId="258"/>
            <ac:inkMk id="63" creationId="{9DC0F3F1-58BE-931A-5E8C-6F7B1A69AB1C}"/>
          </ac:inkMkLst>
        </pc:inkChg>
        <pc:inkChg chg="add mod">
          <ac:chgData name="Daniele Simoncini" userId="b67fb611c7c1a73e" providerId="LiveId" clId="{F51F3BAA-211F-4C89-9385-8D6F2DFC9095}" dt="2025-11-06T13:53:38.651" v="717"/>
          <ac:inkMkLst>
            <pc:docMk/>
            <pc:sldMk cId="848489294" sldId="258"/>
            <ac:inkMk id="2049" creationId="{053D1286-C726-01D3-CA25-05BEE95F915F}"/>
          </ac:inkMkLst>
        </pc:inkChg>
        <pc:inkChg chg="add">
          <ac:chgData name="Daniele Simoncini" userId="b67fb611c7c1a73e" providerId="LiveId" clId="{F51F3BAA-211F-4C89-9385-8D6F2DFC9095}" dt="2025-11-06T13:53:36.650" v="712" actId="9405"/>
          <ac:inkMkLst>
            <pc:docMk/>
            <pc:sldMk cId="848489294" sldId="258"/>
            <ac:inkMk id="2051" creationId="{B6E03476-E9AE-C412-F9E7-850511C99681}"/>
          </ac:inkMkLst>
        </pc:inkChg>
        <pc:inkChg chg="add mod">
          <ac:chgData name="Daniele Simoncini" userId="b67fb611c7c1a73e" providerId="LiveId" clId="{F51F3BAA-211F-4C89-9385-8D6F2DFC9095}" dt="2025-11-06T13:53:44.429" v="728"/>
          <ac:inkMkLst>
            <pc:docMk/>
            <pc:sldMk cId="848489294" sldId="258"/>
            <ac:inkMk id="2052" creationId="{43252A94-D6DE-E1CD-1B33-11E0DF0677EE}"/>
          </ac:inkMkLst>
        </pc:inkChg>
        <pc:inkChg chg="add">
          <ac:chgData name="Daniele Simoncini" userId="b67fb611c7c1a73e" providerId="LiveId" clId="{F51F3BAA-211F-4C89-9385-8D6F2DFC9095}" dt="2025-11-06T13:53:37.519" v="714" actId="9405"/>
          <ac:inkMkLst>
            <pc:docMk/>
            <pc:sldMk cId="848489294" sldId="258"/>
            <ac:inkMk id="2053" creationId="{A67695F6-2A47-EB0D-B706-361C2C6F1471}"/>
          </ac:inkMkLst>
        </pc:inkChg>
        <pc:inkChg chg="add mod">
          <ac:chgData name="Daniele Simoncini" userId="b67fb611c7c1a73e" providerId="LiveId" clId="{F51F3BAA-211F-4C89-9385-8D6F2DFC9095}" dt="2025-11-06T13:53:44.429" v="728"/>
          <ac:inkMkLst>
            <pc:docMk/>
            <pc:sldMk cId="848489294" sldId="258"/>
            <ac:inkMk id="2054" creationId="{52B4DE8B-756E-AF2E-CE8C-71B0EC73FDFA}"/>
          </ac:inkMkLst>
        </pc:inkChg>
        <pc:inkChg chg="add mod">
          <ac:chgData name="Daniele Simoncini" userId="b67fb611c7c1a73e" providerId="LiveId" clId="{F51F3BAA-211F-4C89-9385-8D6F2DFC9095}" dt="2025-11-06T13:53:44.429" v="728"/>
          <ac:inkMkLst>
            <pc:docMk/>
            <pc:sldMk cId="848489294" sldId="258"/>
            <ac:inkMk id="2055" creationId="{56170A71-84DE-2C84-9704-D722D335257A}"/>
          </ac:inkMkLst>
        </pc:inkChg>
        <pc:inkChg chg="add">
          <ac:chgData name="Daniele Simoncini" userId="b67fb611c7c1a73e" providerId="LiveId" clId="{F51F3BAA-211F-4C89-9385-8D6F2DFC9095}" dt="2025-11-06T13:53:39.514" v="718" actId="9405"/>
          <ac:inkMkLst>
            <pc:docMk/>
            <pc:sldMk cId="848489294" sldId="258"/>
            <ac:inkMk id="2057" creationId="{320D8E1F-D7F5-70D4-50EC-4EF222AF88BA}"/>
          </ac:inkMkLst>
        </pc:inkChg>
        <pc:inkChg chg="add mod">
          <ac:chgData name="Daniele Simoncini" userId="b67fb611c7c1a73e" providerId="LiveId" clId="{F51F3BAA-211F-4C89-9385-8D6F2DFC9095}" dt="2025-11-06T13:53:44.429" v="728"/>
          <ac:inkMkLst>
            <pc:docMk/>
            <pc:sldMk cId="848489294" sldId="258"/>
            <ac:inkMk id="2058" creationId="{08D8D48C-B91C-F3AA-D585-4F7E5EA5EF4A}"/>
          </ac:inkMkLst>
        </pc:inkChg>
        <pc:inkChg chg="add">
          <ac:chgData name="Daniele Simoncini" userId="b67fb611c7c1a73e" providerId="LiveId" clId="{F51F3BAA-211F-4C89-9385-8D6F2DFC9095}" dt="2025-11-06T13:53:40.498" v="720" actId="9405"/>
          <ac:inkMkLst>
            <pc:docMk/>
            <pc:sldMk cId="848489294" sldId="258"/>
            <ac:inkMk id="2059" creationId="{5D9561E2-17F5-70CF-4DEB-32B913A4AAF7}"/>
          </ac:inkMkLst>
        </pc:inkChg>
        <pc:inkChg chg="add mod">
          <ac:chgData name="Daniele Simoncini" userId="b67fb611c7c1a73e" providerId="LiveId" clId="{F51F3BAA-211F-4C89-9385-8D6F2DFC9095}" dt="2025-11-06T13:53:44.429" v="728"/>
          <ac:inkMkLst>
            <pc:docMk/>
            <pc:sldMk cId="848489294" sldId="258"/>
            <ac:inkMk id="2061" creationId="{396E65AE-C039-01B1-485E-BD8A01404E69}"/>
          </ac:inkMkLst>
        </pc:inkChg>
        <pc:inkChg chg="add">
          <ac:chgData name="Daniele Simoncini" userId="b67fb611c7c1a73e" providerId="LiveId" clId="{F51F3BAA-211F-4C89-9385-8D6F2DFC9095}" dt="2025-11-06T13:53:42.090" v="723" actId="9405"/>
          <ac:inkMkLst>
            <pc:docMk/>
            <pc:sldMk cId="848489294" sldId="258"/>
            <ac:inkMk id="2062" creationId="{1EE7B384-BA5D-7213-690E-C10D96CDD672}"/>
          </ac:inkMkLst>
        </pc:inkChg>
        <pc:inkChg chg="add">
          <ac:chgData name="Daniele Simoncini" userId="b67fb611c7c1a73e" providerId="LiveId" clId="{F51F3BAA-211F-4C89-9385-8D6F2DFC9095}" dt="2025-11-06T13:53:42.948" v="724" actId="9405"/>
          <ac:inkMkLst>
            <pc:docMk/>
            <pc:sldMk cId="848489294" sldId="258"/>
            <ac:inkMk id="2063" creationId="{D407A17D-0661-C354-5721-9DEDA773A9A7}"/>
          </ac:inkMkLst>
        </pc:inkChg>
        <pc:inkChg chg="add">
          <ac:chgData name="Daniele Simoncini" userId="b67fb611c7c1a73e" providerId="LiveId" clId="{F51F3BAA-211F-4C89-9385-8D6F2DFC9095}" dt="2025-11-06T13:53:43.215" v="725" actId="9405"/>
          <ac:inkMkLst>
            <pc:docMk/>
            <pc:sldMk cId="848489294" sldId="258"/>
            <ac:inkMk id="2064" creationId="{93717D51-7BAC-2ECE-1A2B-A3BCA25A92DE}"/>
          </ac:inkMkLst>
        </pc:inkChg>
        <pc:inkChg chg="add mod">
          <ac:chgData name="Daniele Simoncini" userId="b67fb611c7c1a73e" providerId="LiveId" clId="{F51F3BAA-211F-4C89-9385-8D6F2DFC9095}" dt="2025-11-06T13:53:44.429" v="728"/>
          <ac:inkMkLst>
            <pc:docMk/>
            <pc:sldMk cId="848489294" sldId="258"/>
            <ac:inkMk id="2065" creationId="{A27F81CE-63AE-34EA-FE6F-44A24B8CD05B}"/>
          </ac:inkMkLst>
        </pc:inkChg>
        <pc:inkChg chg="add">
          <ac:chgData name="Daniele Simoncini" userId="b67fb611c7c1a73e" providerId="LiveId" clId="{F51F3BAA-211F-4C89-9385-8D6F2DFC9095}" dt="2025-11-06T13:53:43.752" v="727" actId="9405"/>
          <ac:inkMkLst>
            <pc:docMk/>
            <pc:sldMk cId="848489294" sldId="258"/>
            <ac:inkMk id="2066" creationId="{533C5BE3-4084-E02B-E99B-BFB1EFA7CC59}"/>
          </ac:inkMkLst>
        </pc:inkChg>
      </pc:sldChg>
      <pc:sldChg chg="modSp add">
        <pc:chgData name="Daniele Simoncini" userId="b67fb611c7c1a73e" providerId="LiveId" clId="{F51F3BAA-211F-4C89-9385-8D6F2DFC9095}" dt="2025-11-04T09:31:33.599" v="4" actId="732"/>
        <pc:sldMkLst>
          <pc:docMk/>
          <pc:sldMk cId="1769318076" sldId="259"/>
        </pc:sldMkLst>
        <pc:picChg chg="mod">
          <ac:chgData name="Daniele Simoncini" userId="b67fb611c7c1a73e" providerId="LiveId" clId="{F51F3BAA-211F-4C89-9385-8D6F2DFC9095}" dt="2025-11-04T09:31:33.599" v="4" actId="732"/>
          <ac:picMkLst>
            <pc:docMk/>
            <pc:sldMk cId="1769318076" sldId="259"/>
            <ac:picMk id="3076" creationId="{1A5AD0B4-7943-45C3-97A3-A92E914A5829}"/>
          </ac:picMkLst>
        </pc:picChg>
      </pc:sldChg>
      <pc:sldChg chg="add">
        <pc:chgData name="Daniele Simoncini" userId="b67fb611c7c1a73e" providerId="LiveId" clId="{F51F3BAA-211F-4C89-9385-8D6F2DFC9095}" dt="2025-11-04T09:30:45.044" v="0"/>
        <pc:sldMkLst>
          <pc:docMk/>
          <pc:sldMk cId="1637871972" sldId="260"/>
        </pc:sldMkLst>
      </pc:sldChg>
      <pc:sldChg chg="modSp add mod">
        <pc:chgData name="Daniele Simoncini" userId="b67fb611c7c1a73e" providerId="LiveId" clId="{F51F3BAA-211F-4C89-9385-8D6F2DFC9095}" dt="2025-11-04T09:33:20.411" v="18" actId="732"/>
        <pc:sldMkLst>
          <pc:docMk/>
          <pc:sldMk cId="1267423425" sldId="288"/>
        </pc:sldMkLst>
        <pc:spChg chg="mod">
          <ac:chgData name="Daniele Simoncini" userId="b67fb611c7c1a73e" providerId="LiveId" clId="{F51F3BAA-211F-4C89-9385-8D6F2DFC9095}" dt="2025-11-04T09:33:14.244" v="17" actId="1076"/>
          <ac:spMkLst>
            <pc:docMk/>
            <pc:sldMk cId="1267423425" sldId="288"/>
            <ac:spMk id="3" creationId="{00000000-0000-0000-0000-000000000000}"/>
          </ac:spMkLst>
        </pc:spChg>
        <pc:picChg chg="mod">
          <ac:chgData name="Daniele Simoncini" userId="b67fb611c7c1a73e" providerId="LiveId" clId="{F51F3BAA-211F-4C89-9385-8D6F2DFC9095}" dt="2025-11-04T09:33:20.411" v="18" actId="732"/>
          <ac:picMkLst>
            <pc:docMk/>
            <pc:sldMk cId="1267423425" sldId="288"/>
            <ac:picMk id="1026" creationId="{00000000-0000-0000-0000-000000000000}"/>
          </ac:picMkLst>
        </pc:picChg>
      </pc:sldChg>
      <pc:sldChg chg="addSp delSp modSp add mod">
        <pc:chgData name="Daniele Simoncini" userId="b67fb611c7c1a73e" providerId="LiveId" clId="{F51F3BAA-211F-4C89-9385-8D6F2DFC9095}" dt="2025-11-04T14:13:13.197" v="319"/>
        <pc:sldMkLst>
          <pc:docMk/>
          <pc:sldMk cId="1818053513" sldId="289"/>
        </pc:sldMkLst>
        <pc:grpChg chg="mod">
          <ac:chgData name="Daniele Simoncini" userId="b67fb611c7c1a73e" providerId="LiveId" clId="{F51F3BAA-211F-4C89-9385-8D6F2DFC9095}" dt="2025-11-04T14:11:28.453" v="285"/>
          <ac:grpSpMkLst>
            <pc:docMk/>
            <pc:sldMk cId="1818053513" sldId="289"/>
            <ac:grpSpMk id="31" creationId="{25968F6A-41FF-A285-93C1-6AD4881432B0}"/>
          </ac:grpSpMkLst>
        </pc:grpChg>
        <pc:grpChg chg="mod">
          <ac:chgData name="Daniele Simoncini" userId="b67fb611c7c1a73e" providerId="LiveId" clId="{F51F3BAA-211F-4C89-9385-8D6F2DFC9095}" dt="2025-11-04T14:11:33.547" v="290"/>
          <ac:grpSpMkLst>
            <pc:docMk/>
            <pc:sldMk cId="1818053513" sldId="289"/>
            <ac:grpSpMk id="36" creationId="{E2589E19-B8AE-A98E-427F-D72F65327F57}"/>
          </ac:grpSpMkLst>
        </pc:grpChg>
        <pc:grpChg chg="mod">
          <ac:chgData name="Daniele Simoncini" userId="b67fb611c7c1a73e" providerId="LiveId" clId="{F51F3BAA-211F-4C89-9385-8D6F2DFC9095}" dt="2025-11-04T14:11:33.547" v="290"/>
          <ac:grpSpMkLst>
            <pc:docMk/>
            <pc:sldMk cId="1818053513" sldId="289"/>
            <ac:grpSpMk id="37" creationId="{28D4E4D0-5B3B-6AD1-08F0-1F0503517006}"/>
          </ac:grpSpMkLst>
        </pc:grpChg>
        <pc:grpChg chg="mod">
          <ac:chgData name="Daniele Simoncini" userId="b67fb611c7c1a73e" providerId="LiveId" clId="{F51F3BAA-211F-4C89-9385-8D6F2DFC9095}" dt="2025-11-04T14:11:35.160" v="293"/>
          <ac:grpSpMkLst>
            <pc:docMk/>
            <pc:sldMk cId="1818053513" sldId="289"/>
            <ac:grpSpMk id="40" creationId="{2F02A568-142F-32DE-BD6E-954331FAA2F0}"/>
          </ac:grpSpMkLst>
        </pc:grpChg>
        <pc:grpChg chg="mod">
          <ac:chgData name="Daniele Simoncini" userId="b67fb611c7c1a73e" providerId="LiveId" clId="{F51F3BAA-211F-4C89-9385-8D6F2DFC9095}" dt="2025-11-04T14:12:04.130" v="317"/>
          <ac:grpSpMkLst>
            <pc:docMk/>
            <pc:sldMk cId="1818053513" sldId="289"/>
            <ac:grpSpMk id="64" creationId="{4350FBC8-5CD8-D2F9-1E2C-FCFDED417386}"/>
          </ac:grpSpMkLst>
        </pc:grpChg>
        <pc:grpChg chg="mod">
          <ac:chgData name="Daniele Simoncini" userId="b67fb611c7c1a73e" providerId="LiveId" clId="{F51F3BAA-211F-4C89-9385-8D6F2DFC9095}" dt="2025-11-04T14:13:13.197" v="319"/>
          <ac:grpSpMkLst>
            <pc:docMk/>
            <pc:sldMk cId="1818053513" sldId="289"/>
            <ac:grpSpMk id="67" creationId="{D5F38A3C-7CFA-81EA-0F48-7FCA5029EABD}"/>
          </ac:grpSpMkLst>
        </pc:grpChg>
        <pc:picChg chg="mod">
          <ac:chgData name="Daniele Simoncini" userId="b67fb611c7c1a73e" providerId="LiveId" clId="{F51F3BAA-211F-4C89-9385-8D6F2DFC9095}" dt="2025-11-04T13:27:08.539" v="91" actId="1076"/>
          <ac:picMkLst>
            <pc:docMk/>
            <pc:sldMk cId="1818053513" sldId="289"/>
            <ac:picMk id="5" creationId="{00000000-0000-0000-0000-000000000000}"/>
          </ac:picMkLst>
        </pc:picChg>
        <pc:inkChg chg="add mod">
          <ac:chgData name="Daniele Simoncini" userId="b67fb611c7c1a73e" providerId="LiveId" clId="{F51F3BAA-211F-4C89-9385-8D6F2DFC9095}" dt="2025-11-04T14:11:28.453" v="285"/>
          <ac:inkMkLst>
            <pc:docMk/>
            <pc:sldMk cId="1818053513" sldId="289"/>
            <ac:inkMk id="29" creationId="{D3629229-9837-9399-4570-042E98A0F343}"/>
          </ac:inkMkLst>
        </pc:inkChg>
        <pc:inkChg chg="add mod">
          <ac:chgData name="Daniele Simoncini" userId="b67fb611c7c1a73e" providerId="LiveId" clId="{F51F3BAA-211F-4C89-9385-8D6F2DFC9095}" dt="2025-11-04T14:11:28.453" v="285"/>
          <ac:inkMkLst>
            <pc:docMk/>
            <pc:sldMk cId="1818053513" sldId="289"/>
            <ac:inkMk id="30" creationId="{0FF4F59E-01B2-1A55-FB38-E77568B2F4DC}"/>
          </ac:inkMkLst>
        </pc:inkChg>
        <pc:inkChg chg="add mod">
          <ac:chgData name="Daniele Simoncini" userId="b67fb611c7c1a73e" providerId="LiveId" clId="{F51F3BAA-211F-4C89-9385-8D6F2DFC9095}" dt="2025-11-04T14:11:33.547" v="290"/>
          <ac:inkMkLst>
            <pc:docMk/>
            <pc:sldMk cId="1818053513" sldId="289"/>
            <ac:inkMk id="32" creationId="{59F7BF73-96EE-3E5C-C807-1109BB767D7B}"/>
          </ac:inkMkLst>
        </pc:inkChg>
        <pc:inkChg chg="add mod">
          <ac:chgData name="Daniele Simoncini" userId="b67fb611c7c1a73e" providerId="LiveId" clId="{F51F3BAA-211F-4C89-9385-8D6F2DFC9095}" dt="2025-11-04T14:11:33.547" v="290"/>
          <ac:inkMkLst>
            <pc:docMk/>
            <pc:sldMk cId="1818053513" sldId="289"/>
            <ac:inkMk id="33" creationId="{AA906105-20C5-26A1-FA65-3873055CB7E0}"/>
          </ac:inkMkLst>
        </pc:inkChg>
        <pc:inkChg chg="add mod">
          <ac:chgData name="Daniele Simoncini" userId="b67fb611c7c1a73e" providerId="LiveId" clId="{F51F3BAA-211F-4C89-9385-8D6F2DFC9095}" dt="2025-11-04T14:11:33.547" v="290"/>
          <ac:inkMkLst>
            <pc:docMk/>
            <pc:sldMk cId="1818053513" sldId="289"/>
            <ac:inkMk id="34" creationId="{DE371361-DF6E-7511-85E3-9EA781B0E6DD}"/>
          </ac:inkMkLst>
        </pc:inkChg>
        <pc:inkChg chg="add mod">
          <ac:chgData name="Daniele Simoncini" userId="b67fb611c7c1a73e" providerId="LiveId" clId="{F51F3BAA-211F-4C89-9385-8D6F2DFC9095}" dt="2025-11-04T14:11:33.547" v="290"/>
          <ac:inkMkLst>
            <pc:docMk/>
            <pc:sldMk cId="1818053513" sldId="289"/>
            <ac:inkMk id="35" creationId="{9B72759C-69CA-5DE5-C44C-BBA7ED8CC91D}"/>
          </ac:inkMkLst>
        </pc:inkChg>
        <pc:inkChg chg="add mod">
          <ac:chgData name="Daniele Simoncini" userId="b67fb611c7c1a73e" providerId="LiveId" clId="{F51F3BAA-211F-4C89-9385-8D6F2DFC9095}" dt="2025-11-04T14:11:35.160" v="293"/>
          <ac:inkMkLst>
            <pc:docMk/>
            <pc:sldMk cId="1818053513" sldId="289"/>
            <ac:inkMk id="38" creationId="{9BF156B4-70AF-8524-EB1E-C1014B1929BD}"/>
          </ac:inkMkLst>
        </pc:inkChg>
        <pc:inkChg chg="add mod">
          <ac:chgData name="Daniele Simoncini" userId="b67fb611c7c1a73e" providerId="LiveId" clId="{F51F3BAA-211F-4C89-9385-8D6F2DFC9095}" dt="2025-11-04T14:11:35.160" v="293"/>
          <ac:inkMkLst>
            <pc:docMk/>
            <pc:sldMk cId="1818053513" sldId="289"/>
            <ac:inkMk id="39" creationId="{FB4E881B-C4DF-76ED-60B1-51C81E8A366C}"/>
          </ac:inkMkLst>
        </pc:inkChg>
        <pc:inkChg chg="add mod">
          <ac:chgData name="Daniele Simoncini" userId="b67fb611c7c1a73e" providerId="LiveId" clId="{F51F3BAA-211F-4C89-9385-8D6F2DFC9095}" dt="2025-11-04T14:12:04.130" v="317"/>
          <ac:inkMkLst>
            <pc:docMk/>
            <pc:sldMk cId="1818053513" sldId="289"/>
            <ac:inkMk id="41" creationId="{B0A4475D-38D2-0396-42D8-279229ACF617}"/>
          </ac:inkMkLst>
        </pc:inkChg>
        <pc:inkChg chg="add mod">
          <ac:chgData name="Daniele Simoncini" userId="b67fb611c7c1a73e" providerId="LiveId" clId="{F51F3BAA-211F-4C89-9385-8D6F2DFC9095}" dt="2025-11-04T14:11:46.031" v="298"/>
          <ac:inkMkLst>
            <pc:docMk/>
            <pc:sldMk cId="1818053513" sldId="289"/>
            <ac:inkMk id="42" creationId="{79BEEF18-24F5-AAE4-7B59-ED074FEFE701}"/>
          </ac:inkMkLst>
        </pc:inkChg>
        <pc:inkChg chg="add mod">
          <ac:chgData name="Daniele Simoncini" userId="b67fb611c7c1a73e" providerId="LiveId" clId="{F51F3BAA-211F-4C89-9385-8D6F2DFC9095}" dt="2025-11-04T14:11:46.031" v="298"/>
          <ac:inkMkLst>
            <pc:docMk/>
            <pc:sldMk cId="1818053513" sldId="289"/>
            <ac:inkMk id="43" creationId="{3A183DE2-5B6A-891F-D55E-8B1E801D180C}"/>
          </ac:inkMkLst>
        </pc:inkChg>
        <pc:inkChg chg="add mod">
          <ac:chgData name="Daniele Simoncini" userId="b67fb611c7c1a73e" providerId="LiveId" clId="{F51F3BAA-211F-4C89-9385-8D6F2DFC9095}" dt="2025-11-04T14:11:46.031" v="298"/>
          <ac:inkMkLst>
            <pc:docMk/>
            <pc:sldMk cId="1818053513" sldId="289"/>
            <ac:inkMk id="44" creationId="{19473C31-47CF-9E34-FD4F-B0717BCC345B}"/>
          </ac:inkMkLst>
        </pc:inkChg>
        <pc:inkChg chg="add mod">
          <ac:chgData name="Daniele Simoncini" userId="b67fb611c7c1a73e" providerId="LiveId" clId="{F51F3BAA-211F-4C89-9385-8D6F2DFC9095}" dt="2025-11-04T14:11:52.125" v="303"/>
          <ac:inkMkLst>
            <pc:docMk/>
            <pc:sldMk cId="1818053513" sldId="289"/>
            <ac:inkMk id="46" creationId="{CC700EE9-B2A3-4AEA-0E01-3B91228B160B}"/>
          </ac:inkMkLst>
        </pc:inkChg>
        <pc:inkChg chg="add mod">
          <ac:chgData name="Daniele Simoncini" userId="b67fb611c7c1a73e" providerId="LiveId" clId="{F51F3BAA-211F-4C89-9385-8D6F2DFC9095}" dt="2025-11-04T14:13:13.197" v="319"/>
          <ac:inkMkLst>
            <pc:docMk/>
            <pc:sldMk cId="1818053513" sldId="289"/>
            <ac:inkMk id="47" creationId="{F82E8E59-A1F7-A4BB-EA0C-E47DF81EDBA8}"/>
          </ac:inkMkLst>
        </pc:inkChg>
        <pc:inkChg chg="add mod">
          <ac:chgData name="Daniele Simoncini" userId="b67fb611c7c1a73e" providerId="LiveId" clId="{F51F3BAA-211F-4C89-9385-8D6F2DFC9095}" dt="2025-11-04T14:13:13.197" v="319"/>
          <ac:inkMkLst>
            <pc:docMk/>
            <pc:sldMk cId="1818053513" sldId="289"/>
            <ac:inkMk id="48" creationId="{B0DE28F7-E234-CD0B-D827-906F9C2DDC47}"/>
          </ac:inkMkLst>
        </pc:inkChg>
        <pc:inkChg chg="add mod">
          <ac:chgData name="Daniele Simoncini" userId="b67fb611c7c1a73e" providerId="LiveId" clId="{F51F3BAA-211F-4C89-9385-8D6F2DFC9095}" dt="2025-11-04T14:11:52.125" v="303"/>
          <ac:inkMkLst>
            <pc:docMk/>
            <pc:sldMk cId="1818053513" sldId="289"/>
            <ac:inkMk id="49" creationId="{825B295B-40C8-6A77-0172-5E7B0EAE9D8D}"/>
          </ac:inkMkLst>
        </pc:inkChg>
        <pc:inkChg chg="add mod">
          <ac:chgData name="Daniele Simoncini" userId="b67fb611c7c1a73e" providerId="LiveId" clId="{F51F3BAA-211F-4C89-9385-8D6F2DFC9095}" dt="2025-11-04T14:13:13.197" v="319"/>
          <ac:inkMkLst>
            <pc:docMk/>
            <pc:sldMk cId="1818053513" sldId="289"/>
            <ac:inkMk id="51" creationId="{71FCAE86-2357-701F-38E2-FA904F0547C3}"/>
          </ac:inkMkLst>
        </pc:inkChg>
        <pc:inkChg chg="add mod">
          <ac:chgData name="Daniele Simoncini" userId="b67fb611c7c1a73e" providerId="LiveId" clId="{F51F3BAA-211F-4C89-9385-8D6F2DFC9095}" dt="2025-11-04T14:13:13.197" v="319"/>
          <ac:inkMkLst>
            <pc:docMk/>
            <pc:sldMk cId="1818053513" sldId="289"/>
            <ac:inkMk id="52" creationId="{524E7766-A403-106E-22F5-6F42037F3559}"/>
          </ac:inkMkLst>
        </pc:inkChg>
        <pc:inkChg chg="add mod">
          <ac:chgData name="Daniele Simoncini" userId="b67fb611c7c1a73e" providerId="LiveId" clId="{F51F3BAA-211F-4C89-9385-8D6F2DFC9095}" dt="2025-11-04T14:12:04.130" v="317"/>
          <ac:inkMkLst>
            <pc:docMk/>
            <pc:sldMk cId="1818053513" sldId="289"/>
            <ac:inkMk id="53" creationId="{06E952A2-BB91-CB2C-6C5A-7EC591431F37}"/>
          </ac:inkMkLst>
        </pc:inkChg>
        <pc:inkChg chg="add mod">
          <ac:chgData name="Daniele Simoncini" userId="b67fb611c7c1a73e" providerId="LiveId" clId="{F51F3BAA-211F-4C89-9385-8D6F2DFC9095}" dt="2025-11-04T14:13:13.197" v="319"/>
          <ac:inkMkLst>
            <pc:docMk/>
            <pc:sldMk cId="1818053513" sldId="289"/>
            <ac:inkMk id="54" creationId="{E77D9616-06CD-8D02-5B06-4CEB40A925F3}"/>
          </ac:inkMkLst>
        </pc:inkChg>
        <pc:inkChg chg="add mod">
          <ac:chgData name="Daniele Simoncini" userId="b67fb611c7c1a73e" providerId="LiveId" clId="{F51F3BAA-211F-4C89-9385-8D6F2DFC9095}" dt="2025-11-04T14:13:13.197" v="319"/>
          <ac:inkMkLst>
            <pc:docMk/>
            <pc:sldMk cId="1818053513" sldId="289"/>
            <ac:inkMk id="55" creationId="{F1BBBC85-C292-0FB7-6CD5-5F447B993FAB}"/>
          </ac:inkMkLst>
        </pc:inkChg>
        <pc:inkChg chg="add mod">
          <ac:chgData name="Daniele Simoncini" userId="b67fb611c7c1a73e" providerId="LiveId" clId="{F51F3BAA-211F-4C89-9385-8D6F2DFC9095}" dt="2025-11-04T14:13:13.197" v="319"/>
          <ac:inkMkLst>
            <pc:docMk/>
            <pc:sldMk cId="1818053513" sldId="289"/>
            <ac:inkMk id="56" creationId="{DC23FB3B-ED17-0C59-17C3-C3FFC8750105}"/>
          </ac:inkMkLst>
        </pc:inkChg>
        <pc:inkChg chg="add mod">
          <ac:chgData name="Daniele Simoncini" userId="b67fb611c7c1a73e" providerId="LiveId" clId="{F51F3BAA-211F-4C89-9385-8D6F2DFC9095}" dt="2025-11-04T14:13:13.197" v="319"/>
          <ac:inkMkLst>
            <pc:docMk/>
            <pc:sldMk cId="1818053513" sldId="289"/>
            <ac:inkMk id="57" creationId="{BEB5F2F3-FA8F-5BC0-D67C-0E3AE6C33623}"/>
          </ac:inkMkLst>
        </pc:inkChg>
        <pc:inkChg chg="add">
          <ac:chgData name="Daniele Simoncini" userId="b67fb611c7c1a73e" providerId="LiveId" clId="{F51F3BAA-211F-4C89-9385-8D6F2DFC9095}" dt="2025-11-04T14:11:57.114" v="311" actId="9405"/>
          <ac:inkMkLst>
            <pc:docMk/>
            <pc:sldMk cId="1818053513" sldId="289"/>
            <ac:inkMk id="58" creationId="{2E70C610-E833-305D-96C4-69B757DDFC46}"/>
          </ac:inkMkLst>
        </pc:inkChg>
        <pc:inkChg chg="add">
          <ac:chgData name="Daniele Simoncini" userId="b67fb611c7c1a73e" providerId="LiveId" clId="{F51F3BAA-211F-4C89-9385-8D6F2DFC9095}" dt="2025-11-04T14:11:58.664" v="312" actId="9405"/>
          <ac:inkMkLst>
            <pc:docMk/>
            <pc:sldMk cId="1818053513" sldId="289"/>
            <ac:inkMk id="59" creationId="{85242688-3860-2468-DE3D-A3CA2ADCC30C}"/>
          </ac:inkMkLst>
        </pc:inkChg>
        <pc:inkChg chg="add">
          <ac:chgData name="Daniele Simoncini" userId="b67fb611c7c1a73e" providerId="LiveId" clId="{F51F3BAA-211F-4C89-9385-8D6F2DFC9095}" dt="2025-11-04T14:11:59.823" v="313" actId="9405"/>
          <ac:inkMkLst>
            <pc:docMk/>
            <pc:sldMk cId="1818053513" sldId="289"/>
            <ac:inkMk id="60" creationId="{88E8965C-D541-EE30-0C53-F92BA74763A1}"/>
          </ac:inkMkLst>
        </pc:inkChg>
        <pc:inkChg chg="add">
          <ac:chgData name="Daniele Simoncini" userId="b67fb611c7c1a73e" providerId="LiveId" clId="{F51F3BAA-211F-4C89-9385-8D6F2DFC9095}" dt="2025-11-04T14:12:00.996" v="314" actId="9405"/>
          <ac:inkMkLst>
            <pc:docMk/>
            <pc:sldMk cId="1818053513" sldId="289"/>
            <ac:inkMk id="61" creationId="{A15B369C-6D43-83D8-7130-1FE8C5CC99A5}"/>
          </ac:inkMkLst>
        </pc:inkChg>
        <pc:inkChg chg="add">
          <ac:chgData name="Daniele Simoncini" userId="b67fb611c7c1a73e" providerId="LiveId" clId="{F51F3BAA-211F-4C89-9385-8D6F2DFC9095}" dt="2025-11-04T14:12:02.138" v="315" actId="9405"/>
          <ac:inkMkLst>
            <pc:docMk/>
            <pc:sldMk cId="1818053513" sldId="289"/>
            <ac:inkMk id="62" creationId="{7E94B58F-6A1C-2E66-55E7-F58CDBD93CC3}"/>
          </ac:inkMkLst>
        </pc:inkChg>
        <pc:inkChg chg="add mod">
          <ac:chgData name="Daniele Simoncini" userId="b67fb611c7c1a73e" providerId="LiveId" clId="{F51F3BAA-211F-4C89-9385-8D6F2DFC9095}" dt="2025-11-04T14:12:04.130" v="317"/>
          <ac:inkMkLst>
            <pc:docMk/>
            <pc:sldMk cId="1818053513" sldId="289"/>
            <ac:inkMk id="63" creationId="{8410678B-6C1D-B454-7941-EF4E63EDB38E}"/>
          </ac:inkMkLst>
        </pc:inkChg>
        <pc:inkChg chg="add">
          <ac:chgData name="Daniele Simoncini" userId="b67fb611c7c1a73e" providerId="LiveId" clId="{F51F3BAA-211F-4C89-9385-8D6F2DFC9095}" dt="2025-11-04T14:13:12.242" v="318" actId="9405"/>
          <ac:inkMkLst>
            <pc:docMk/>
            <pc:sldMk cId="1818053513" sldId="289"/>
            <ac:inkMk id="66" creationId="{42F2B5AE-7BC5-7A29-CCCF-2683131B744F}"/>
          </ac:inkMkLst>
        </pc:inkChg>
      </pc:sldChg>
      <pc:sldChg chg="add">
        <pc:chgData name="Daniele Simoncini" userId="b67fb611c7c1a73e" providerId="LiveId" clId="{F51F3BAA-211F-4C89-9385-8D6F2DFC9095}" dt="2025-11-04T09:30:45.044" v="0"/>
        <pc:sldMkLst>
          <pc:docMk/>
          <pc:sldMk cId="2687390054" sldId="293"/>
        </pc:sldMkLst>
      </pc:sldChg>
      <pc:sldChg chg="add">
        <pc:chgData name="Daniele Simoncini" userId="b67fb611c7c1a73e" providerId="LiveId" clId="{F51F3BAA-211F-4C89-9385-8D6F2DFC9095}" dt="2025-11-04T09:30:45.044" v="0"/>
        <pc:sldMkLst>
          <pc:docMk/>
          <pc:sldMk cId="2607192891" sldId="299"/>
        </pc:sldMkLst>
      </pc:sldChg>
      <pc:sldChg chg="addSp delSp modSp add mod">
        <pc:chgData name="Daniele Simoncini" userId="b67fb611c7c1a73e" providerId="LiveId" clId="{F51F3BAA-211F-4C89-9385-8D6F2DFC9095}" dt="2025-11-04T15:47:11.890" v="512"/>
        <pc:sldMkLst>
          <pc:docMk/>
          <pc:sldMk cId="32516580" sldId="300"/>
        </pc:sldMkLst>
        <pc:picChg chg="mod">
          <ac:chgData name="Daniele Simoncini" userId="b67fb611c7c1a73e" providerId="LiveId" clId="{F51F3BAA-211F-4C89-9385-8D6F2DFC9095}" dt="2025-11-04T09:31:50.236" v="5" actId="14100"/>
          <ac:picMkLst>
            <pc:docMk/>
            <pc:sldMk cId="32516580" sldId="300"/>
            <ac:picMk id="9" creationId="{00000000-0000-0000-0000-000000000000}"/>
          </ac:picMkLst>
        </pc:picChg>
      </pc:sldChg>
      <pc:sldChg chg="addSp delSp modSp add mod">
        <pc:chgData name="Daniele Simoncini" userId="b67fb611c7c1a73e" providerId="LiveId" clId="{F51F3BAA-211F-4C89-9385-8D6F2DFC9095}" dt="2025-11-04T15:56:31.427" v="624"/>
        <pc:sldMkLst>
          <pc:docMk/>
          <pc:sldMk cId="1259000274" sldId="301"/>
        </pc:sldMkLst>
        <pc:inkChg chg="add">
          <ac:chgData name="Daniele Simoncini" userId="b67fb611c7c1a73e" providerId="LiveId" clId="{F51F3BAA-211F-4C89-9385-8D6F2DFC9095}" dt="2025-11-04T15:54:04.674" v="569" actId="9405"/>
          <ac:inkMkLst>
            <pc:docMk/>
            <pc:sldMk cId="1259000274" sldId="301"/>
            <ac:inkMk id="40" creationId="{62D8680D-24DF-B392-7785-0AC0ABAC3157}"/>
          </ac:inkMkLst>
        </pc:inkChg>
      </pc:sldChg>
      <pc:sldChg chg="add">
        <pc:chgData name="Daniele Simoncini" userId="b67fb611c7c1a73e" providerId="LiveId" clId="{F51F3BAA-211F-4C89-9385-8D6F2DFC9095}" dt="2025-11-04T09:30:45.044" v="0"/>
        <pc:sldMkLst>
          <pc:docMk/>
          <pc:sldMk cId="3338006382" sldId="302"/>
        </pc:sldMkLst>
      </pc:sldChg>
      <pc:sldChg chg="add">
        <pc:chgData name="Daniele Simoncini" userId="b67fb611c7c1a73e" providerId="LiveId" clId="{F51F3BAA-211F-4C89-9385-8D6F2DFC9095}" dt="2025-11-04T09:30:45.044" v="0"/>
        <pc:sldMkLst>
          <pc:docMk/>
          <pc:sldMk cId="0" sldId="303"/>
        </pc:sldMkLst>
      </pc:sldChg>
      <pc:sldChg chg="add">
        <pc:chgData name="Daniele Simoncini" userId="b67fb611c7c1a73e" providerId="LiveId" clId="{F51F3BAA-211F-4C89-9385-8D6F2DFC9095}" dt="2025-11-04T09:30:45.044" v="0"/>
        <pc:sldMkLst>
          <pc:docMk/>
          <pc:sldMk cId="1005250758" sldId="304"/>
        </pc:sldMkLst>
      </pc:sldChg>
      <pc:sldChg chg="add">
        <pc:chgData name="Daniele Simoncini" userId="b67fb611c7c1a73e" providerId="LiveId" clId="{F51F3BAA-211F-4C89-9385-8D6F2DFC9095}" dt="2025-11-04T09:30:45.044" v="0"/>
        <pc:sldMkLst>
          <pc:docMk/>
          <pc:sldMk cId="3938024281" sldId="305"/>
        </pc:sldMkLst>
      </pc:sldChg>
      <pc:sldChg chg="add">
        <pc:chgData name="Daniele Simoncini" userId="b67fb611c7c1a73e" providerId="LiveId" clId="{F51F3BAA-211F-4C89-9385-8D6F2DFC9095}" dt="2025-11-04T09:30:45.044" v="0"/>
        <pc:sldMkLst>
          <pc:docMk/>
          <pc:sldMk cId="1015627134" sldId="306"/>
        </pc:sldMkLst>
      </pc:sldChg>
      <pc:sldChg chg="add">
        <pc:chgData name="Daniele Simoncini" userId="b67fb611c7c1a73e" providerId="LiveId" clId="{F51F3BAA-211F-4C89-9385-8D6F2DFC9095}" dt="2025-11-04T09:30:45.044" v="0"/>
        <pc:sldMkLst>
          <pc:docMk/>
          <pc:sldMk cId="3904334493" sldId="307"/>
        </pc:sldMkLst>
      </pc:sldChg>
      <pc:sldChg chg="add">
        <pc:chgData name="Daniele Simoncini" userId="b67fb611c7c1a73e" providerId="LiveId" clId="{F51F3BAA-211F-4C89-9385-8D6F2DFC9095}" dt="2025-11-04T09:30:45.044" v="0"/>
        <pc:sldMkLst>
          <pc:docMk/>
          <pc:sldMk cId="3140054268" sldId="308"/>
        </pc:sldMkLst>
      </pc:sldChg>
      <pc:sldChg chg="add">
        <pc:chgData name="Daniele Simoncini" userId="b67fb611c7c1a73e" providerId="LiveId" clId="{F51F3BAA-211F-4C89-9385-8D6F2DFC9095}" dt="2025-11-04T09:30:45.044" v="0"/>
        <pc:sldMkLst>
          <pc:docMk/>
          <pc:sldMk cId="2230454386" sldId="309"/>
        </pc:sldMkLst>
      </pc:sldChg>
      <pc:sldChg chg="add">
        <pc:chgData name="Daniele Simoncini" userId="b67fb611c7c1a73e" providerId="LiveId" clId="{F51F3BAA-211F-4C89-9385-8D6F2DFC9095}" dt="2025-11-04T09:30:45.044" v="0"/>
        <pc:sldMkLst>
          <pc:docMk/>
          <pc:sldMk cId="1029523169" sldId="310"/>
        </pc:sldMkLst>
      </pc:sldChg>
      <pc:sldChg chg="add">
        <pc:chgData name="Daniele Simoncini" userId="b67fb611c7c1a73e" providerId="LiveId" clId="{F51F3BAA-211F-4C89-9385-8D6F2DFC9095}" dt="2025-11-04T09:30:45.044" v="0"/>
        <pc:sldMkLst>
          <pc:docMk/>
          <pc:sldMk cId="1459225625" sldId="311"/>
        </pc:sldMkLst>
      </pc:sldChg>
      <pc:sldChg chg="add">
        <pc:chgData name="Daniele Simoncini" userId="b67fb611c7c1a73e" providerId="LiveId" clId="{F51F3BAA-211F-4C89-9385-8D6F2DFC9095}" dt="2025-11-04T09:30:45.044" v="0"/>
        <pc:sldMkLst>
          <pc:docMk/>
          <pc:sldMk cId="1042906381" sldId="312"/>
        </pc:sldMkLst>
      </pc:sldChg>
      <pc:sldChg chg="add">
        <pc:chgData name="Daniele Simoncini" userId="b67fb611c7c1a73e" providerId="LiveId" clId="{F51F3BAA-211F-4C89-9385-8D6F2DFC9095}" dt="2025-11-04T09:30:45.044" v="0"/>
        <pc:sldMkLst>
          <pc:docMk/>
          <pc:sldMk cId="3621455834" sldId="313"/>
        </pc:sldMkLst>
      </pc:sldChg>
      <pc:sldChg chg="add">
        <pc:chgData name="Daniele Simoncini" userId="b67fb611c7c1a73e" providerId="LiveId" clId="{F51F3BAA-211F-4C89-9385-8D6F2DFC9095}" dt="2025-11-04T09:30:45.044" v="0"/>
        <pc:sldMkLst>
          <pc:docMk/>
          <pc:sldMk cId="3464614920" sldId="314"/>
        </pc:sldMkLst>
      </pc:sldChg>
      <pc:sldChg chg="add">
        <pc:chgData name="Daniele Simoncini" userId="b67fb611c7c1a73e" providerId="LiveId" clId="{F51F3BAA-211F-4C89-9385-8D6F2DFC9095}" dt="2025-11-04T09:30:45.044" v="0"/>
        <pc:sldMkLst>
          <pc:docMk/>
          <pc:sldMk cId="4185020399" sldId="315"/>
        </pc:sldMkLst>
      </pc:sldChg>
      <pc:sldChg chg="add">
        <pc:chgData name="Daniele Simoncini" userId="b67fb611c7c1a73e" providerId="LiveId" clId="{F51F3BAA-211F-4C89-9385-8D6F2DFC9095}" dt="2025-11-04T09:30:45.044" v="0"/>
        <pc:sldMkLst>
          <pc:docMk/>
          <pc:sldMk cId="1255989138" sldId="316"/>
        </pc:sldMkLst>
      </pc:sldChg>
      <pc:sldChg chg="add">
        <pc:chgData name="Daniele Simoncini" userId="b67fb611c7c1a73e" providerId="LiveId" clId="{F51F3BAA-211F-4C89-9385-8D6F2DFC9095}" dt="2025-11-04T09:30:45.044" v="0"/>
        <pc:sldMkLst>
          <pc:docMk/>
          <pc:sldMk cId="9945953" sldId="317"/>
        </pc:sldMkLst>
      </pc:sldChg>
      <pc:sldChg chg="add">
        <pc:chgData name="Daniele Simoncini" userId="b67fb611c7c1a73e" providerId="LiveId" clId="{F51F3BAA-211F-4C89-9385-8D6F2DFC9095}" dt="2025-11-04T09:30:45.044" v="0"/>
        <pc:sldMkLst>
          <pc:docMk/>
          <pc:sldMk cId="333636270" sldId="318"/>
        </pc:sldMkLst>
      </pc:sldChg>
      <pc:sldChg chg="add">
        <pc:chgData name="Daniele Simoncini" userId="b67fb611c7c1a73e" providerId="LiveId" clId="{F51F3BAA-211F-4C89-9385-8D6F2DFC9095}" dt="2025-11-04T09:30:45.044" v="0"/>
        <pc:sldMkLst>
          <pc:docMk/>
          <pc:sldMk cId="882625439" sldId="319"/>
        </pc:sldMkLst>
      </pc:sldChg>
      <pc:sldChg chg="add">
        <pc:chgData name="Daniele Simoncini" userId="b67fb611c7c1a73e" providerId="LiveId" clId="{F51F3BAA-211F-4C89-9385-8D6F2DFC9095}" dt="2025-11-04T09:30:45.044" v="0"/>
        <pc:sldMkLst>
          <pc:docMk/>
          <pc:sldMk cId="2833160790" sldId="320"/>
        </pc:sldMkLst>
      </pc:sldChg>
      <pc:sldChg chg="add">
        <pc:chgData name="Daniele Simoncini" userId="b67fb611c7c1a73e" providerId="LiveId" clId="{F51F3BAA-211F-4C89-9385-8D6F2DFC9095}" dt="2025-11-04T09:30:45.044" v="0"/>
        <pc:sldMkLst>
          <pc:docMk/>
          <pc:sldMk cId="2874524813" sldId="322"/>
        </pc:sldMkLst>
      </pc:sldChg>
      <pc:sldChg chg="add">
        <pc:chgData name="Daniele Simoncini" userId="b67fb611c7c1a73e" providerId="LiveId" clId="{F51F3BAA-211F-4C89-9385-8D6F2DFC9095}" dt="2025-11-04T09:30:45.044" v="0"/>
        <pc:sldMkLst>
          <pc:docMk/>
          <pc:sldMk cId="3858622474" sldId="324"/>
        </pc:sldMkLst>
      </pc:sldChg>
      <pc:sldChg chg="modSp add">
        <pc:chgData name="Daniele Simoncini" userId="b67fb611c7c1a73e" providerId="LiveId" clId="{F51F3BAA-211F-4C89-9385-8D6F2DFC9095}" dt="2025-11-04T09:32:16.042" v="10" actId="1076"/>
        <pc:sldMkLst>
          <pc:docMk/>
          <pc:sldMk cId="1218374262" sldId="325"/>
        </pc:sldMkLst>
        <pc:picChg chg="mod">
          <ac:chgData name="Daniele Simoncini" userId="b67fb611c7c1a73e" providerId="LiveId" clId="{F51F3BAA-211F-4C89-9385-8D6F2DFC9095}" dt="2025-11-04T09:32:16.042" v="10" actId="1076"/>
          <ac:picMkLst>
            <pc:docMk/>
            <pc:sldMk cId="1218374262" sldId="325"/>
            <ac:picMk id="1026" creationId="{755D04D7-A7C1-4E6F-BF86-022162BD9E35}"/>
          </ac:picMkLst>
        </pc:picChg>
      </pc:sldChg>
      <pc:sldChg chg="modSp add mod">
        <pc:chgData name="Daniele Simoncini" userId="b67fb611c7c1a73e" providerId="LiveId" clId="{F51F3BAA-211F-4C89-9385-8D6F2DFC9095}" dt="2025-11-04T09:32:44.293" v="16" actId="27636"/>
        <pc:sldMkLst>
          <pc:docMk/>
          <pc:sldMk cId="4075651849" sldId="326"/>
        </pc:sldMkLst>
        <pc:spChg chg="mod">
          <ac:chgData name="Daniele Simoncini" userId="b67fb611c7c1a73e" providerId="LiveId" clId="{F51F3BAA-211F-4C89-9385-8D6F2DFC9095}" dt="2025-11-04T09:32:44.293" v="16" actId="27636"/>
          <ac:spMkLst>
            <pc:docMk/>
            <pc:sldMk cId="4075651849" sldId="326"/>
            <ac:spMk id="2" creationId="{00000000-0000-0000-0000-000000000000}"/>
          </ac:spMkLst>
        </pc:spChg>
      </pc:sldChg>
      <pc:sldChg chg="modSp add">
        <pc:chgData name="Daniele Simoncini" userId="b67fb611c7c1a73e" providerId="LiveId" clId="{F51F3BAA-211F-4C89-9385-8D6F2DFC9095}" dt="2025-11-04T09:31:17.692" v="3" actId="1076"/>
        <pc:sldMkLst>
          <pc:docMk/>
          <pc:sldMk cId="1387843692" sldId="327"/>
        </pc:sldMkLst>
        <pc:picChg chg="mod">
          <ac:chgData name="Daniele Simoncini" userId="b67fb611c7c1a73e" providerId="LiveId" clId="{F51F3BAA-211F-4C89-9385-8D6F2DFC9095}" dt="2025-11-04T09:31:17.692" v="3" actId="1076"/>
          <ac:picMkLst>
            <pc:docMk/>
            <pc:sldMk cId="1387843692" sldId="327"/>
            <ac:picMk id="5" creationId="{66496ACC-8711-4C05-A771-0A21E718FB1A}"/>
          </ac:picMkLst>
        </pc:picChg>
      </pc:sldChg>
      <pc:sldChg chg="add">
        <pc:chgData name="Daniele Simoncini" userId="b67fb611c7c1a73e" providerId="LiveId" clId="{F51F3BAA-211F-4C89-9385-8D6F2DFC9095}" dt="2025-11-04T09:30:45.044" v="0"/>
        <pc:sldMkLst>
          <pc:docMk/>
          <pc:sldMk cId="4106962398" sldId="328"/>
        </pc:sldMkLst>
      </pc:sldChg>
      <pc:sldChg chg="add">
        <pc:chgData name="Daniele Simoncini" userId="b67fb611c7c1a73e" providerId="LiveId" clId="{F51F3BAA-211F-4C89-9385-8D6F2DFC9095}" dt="2025-11-04T09:30:45.044" v="0"/>
        <pc:sldMkLst>
          <pc:docMk/>
          <pc:sldMk cId="4186466159" sldId="329"/>
        </pc:sldMkLst>
      </pc:sldChg>
      <pc:sldChg chg="add">
        <pc:chgData name="Daniele Simoncini" userId="b67fb611c7c1a73e" providerId="LiveId" clId="{F51F3BAA-211F-4C89-9385-8D6F2DFC9095}" dt="2025-11-04T09:30:45.044" v="0"/>
        <pc:sldMkLst>
          <pc:docMk/>
          <pc:sldMk cId="1565233362" sldId="330"/>
        </pc:sldMkLst>
      </pc:sldChg>
      <pc:sldChg chg="add">
        <pc:chgData name="Daniele Simoncini" userId="b67fb611c7c1a73e" providerId="LiveId" clId="{F51F3BAA-211F-4C89-9385-8D6F2DFC9095}" dt="2025-11-04T09:30:45.044" v="0"/>
        <pc:sldMkLst>
          <pc:docMk/>
          <pc:sldMk cId="1633191798" sldId="331"/>
        </pc:sldMkLst>
      </pc:sldChg>
      <pc:sldChg chg="add">
        <pc:chgData name="Daniele Simoncini" userId="b67fb611c7c1a73e" providerId="LiveId" clId="{F51F3BAA-211F-4C89-9385-8D6F2DFC9095}" dt="2025-11-04T09:30:45.044" v="0"/>
        <pc:sldMkLst>
          <pc:docMk/>
          <pc:sldMk cId="4278428157" sldId="332"/>
        </pc:sldMkLst>
      </pc:sldChg>
      <pc:sldChg chg="addSp delSp modSp add mod">
        <pc:chgData name="Daniele Simoncini" userId="b67fb611c7c1a73e" providerId="LiveId" clId="{F51F3BAA-211F-4C89-9385-8D6F2DFC9095}" dt="2025-11-20T09:28:30.848" v="813"/>
        <pc:sldMkLst>
          <pc:docMk/>
          <pc:sldMk cId="998607735" sldId="333"/>
        </pc:sldMkLst>
        <pc:grpChg chg="del mod">
          <ac:chgData name="Daniele Simoncini" userId="b67fb611c7c1a73e" providerId="LiveId" clId="{F51F3BAA-211F-4C89-9385-8D6F2DFC9095}" dt="2025-11-20T09:28:30.848" v="813"/>
          <ac:grpSpMkLst>
            <pc:docMk/>
            <pc:sldMk cId="998607735" sldId="333"/>
            <ac:grpSpMk id="26" creationId="{7BCBFD46-120B-5307-5262-2FF1970C5510}"/>
          </ac:grpSpMkLst>
        </pc:grpChg>
        <pc:grpChg chg="del mod">
          <ac:chgData name="Daniele Simoncini" userId="b67fb611c7c1a73e" providerId="LiveId" clId="{F51F3BAA-211F-4C89-9385-8D6F2DFC9095}" dt="2025-11-20T09:28:30.848" v="813"/>
          <ac:grpSpMkLst>
            <pc:docMk/>
            <pc:sldMk cId="998607735" sldId="333"/>
            <ac:grpSpMk id="27" creationId="{2F432787-AB1F-38C3-A13E-08308B6E54B7}"/>
          </ac:grpSpMkLst>
        </pc:grpChg>
        <pc:grpChg chg="del mod">
          <ac:chgData name="Daniele Simoncini" userId="b67fb611c7c1a73e" providerId="LiveId" clId="{F51F3BAA-211F-4C89-9385-8D6F2DFC9095}" dt="2025-11-20T09:28:30.848" v="813"/>
          <ac:grpSpMkLst>
            <pc:docMk/>
            <pc:sldMk cId="998607735" sldId="333"/>
            <ac:grpSpMk id="28" creationId="{F91E512C-F7A9-09F5-7094-59CF43F313F3}"/>
          </ac:grpSpMkLst>
        </pc:grpChg>
        <pc:grpChg chg="mod">
          <ac:chgData name="Daniele Simoncini" userId="b67fb611c7c1a73e" providerId="LiveId" clId="{F51F3BAA-211F-4C89-9385-8D6F2DFC9095}" dt="2025-11-20T09:26:27.245" v="798"/>
          <ac:grpSpMkLst>
            <pc:docMk/>
            <pc:sldMk cId="998607735" sldId="333"/>
            <ac:grpSpMk id="29" creationId="{FC7E4CC7-5ADC-FB25-A1AF-C7FD881521C9}"/>
          </ac:grpSpMkLst>
        </pc:grpChg>
        <pc:grpChg chg="mod">
          <ac:chgData name="Daniele Simoncini" userId="b67fb611c7c1a73e" providerId="LiveId" clId="{F51F3BAA-211F-4C89-9385-8D6F2DFC9095}" dt="2025-11-20T09:26:50.259" v="802"/>
          <ac:grpSpMkLst>
            <pc:docMk/>
            <pc:sldMk cId="998607735" sldId="333"/>
            <ac:grpSpMk id="33" creationId="{928DEA44-8250-36BC-1C2F-BAFADB7A9B49}"/>
          </ac:grpSpMkLst>
        </pc:grpChg>
        <pc:grpChg chg="del mod">
          <ac:chgData name="Daniele Simoncini" userId="b67fb611c7c1a73e" providerId="LiveId" clId="{F51F3BAA-211F-4C89-9385-8D6F2DFC9095}" dt="2025-11-20T09:28:30.848" v="813"/>
          <ac:grpSpMkLst>
            <pc:docMk/>
            <pc:sldMk cId="998607735" sldId="333"/>
            <ac:grpSpMk id="40" creationId="{2F6AFB3B-7533-D0AE-54B6-93430255D396}"/>
          </ac:grpSpMkLst>
        </pc:grpChg>
        <pc:grpChg chg="mod">
          <ac:chgData name="Daniele Simoncini" userId="b67fb611c7c1a73e" providerId="LiveId" clId="{F51F3BAA-211F-4C89-9385-8D6F2DFC9095}" dt="2025-11-20T09:28:30.848" v="813"/>
          <ac:grpSpMkLst>
            <pc:docMk/>
            <pc:sldMk cId="998607735" sldId="333"/>
            <ac:grpSpMk id="44" creationId="{BBE1E123-59FA-B3E8-51EC-EEB2F0A6DF2E}"/>
          </ac:grpSpMkLst>
        </pc:grpChg>
        <pc:inkChg chg="add del">
          <ac:chgData name="Daniele Simoncini" userId="b67fb611c7c1a73e" providerId="LiveId" clId="{F51F3BAA-211F-4C89-9385-8D6F2DFC9095}" dt="2025-11-20T09:25:55.439" v="776"/>
          <ac:inkMkLst>
            <pc:docMk/>
            <pc:sldMk cId="998607735" sldId="333"/>
            <ac:inkMk id="3" creationId="{B04F5E70-82F1-865A-F3CA-6AD5C5739A2C}"/>
          </ac:inkMkLst>
        </pc:inkChg>
        <pc:inkChg chg="add del">
          <ac:chgData name="Daniele Simoncini" userId="b67fb611c7c1a73e" providerId="LiveId" clId="{F51F3BAA-211F-4C89-9385-8D6F2DFC9095}" dt="2025-11-20T09:26:15.115" v="780"/>
          <ac:inkMkLst>
            <pc:docMk/>
            <pc:sldMk cId="998607735" sldId="333"/>
            <ac:inkMk id="5" creationId="{BC555308-EEEE-31E4-EC49-5117491F97E6}"/>
          </ac:inkMkLst>
        </pc:inkChg>
        <pc:inkChg chg="add del">
          <ac:chgData name="Daniele Simoncini" userId="b67fb611c7c1a73e" providerId="LiveId" clId="{F51F3BAA-211F-4C89-9385-8D6F2DFC9095}" dt="2025-11-20T09:25:55.432" v="775"/>
          <ac:inkMkLst>
            <pc:docMk/>
            <pc:sldMk cId="998607735" sldId="333"/>
            <ac:inkMk id="6" creationId="{22E5A254-8203-CB3F-1CCD-9218EFB455E3}"/>
          </ac:inkMkLst>
        </pc:inkChg>
        <pc:inkChg chg="add del">
          <ac:chgData name="Daniele Simoncini" userId="b67fb611c7c1a73e" providerId="LiveId" clId="{F51F3BAA-211F-4C89-9385-8D6F2DFC9095}" dt="2025-11-20T09:26:08.262" v="778"/>
          <ac:inkMkLst>
            <pc:docMk/>
            <pc:sldMk cId="998607735" sldId="333"/>
            <ac:inkMk id="7" creationId="{B624413B-AC6F-A9FE-F338-DD6F9BB258A9}"/>
          </ac:inkMkLst>
        </pc:inkChg>
        <pc:inkChg chg="add del">
          <ac:chgData name="Daniele Simoncini" userId="b67fb611c7c1a73e" providerId="LiveId" clId="{F51F3BAA-211F-4C89-9385-8D6F2DFC9095}" dt="2025-11-20T09:26:15.115" v="781"/>
          <ac:inkMkLst>
            <pc:docMk/>
            <pc:sldMk cId="998607735" sldId="333"/>
            <ac:inkMk id="9" creationId="{D2049A7A-629F-CB33-1FFD-E56FB0357F5E}"/>
          </ac:inkMkLst>
        </pc:inkChg>
        <pc:inkChg chg="add mod">
          <ac:chgData name="Daniele Simoncini" userId="b67fb611c7c1a73e" providerId="LiveId" clId="{F51F3BAA-211F-4C89-9385-8D6F2DFC9095}" dt="2025-11-20T09:28:26.398" v="809"/>
          <ac:inkMkLst>
            <pc:docMk/>
            <pc:sldMk cId="998607735" sldId="333"/>
            <ac:inkMk id="10" creationId="{C154A56E-AC47-39CB-65C6-083490F6D37A}"/>
          </ac:inkMkLst>
        </pc:inkChg>
        <pc:inkChg chg="add mod">
          <ac:chgData name="Daniele Simoncini" userId="b67fb611c7c1a73e" providerId="LiveId" clId="{F51F3BAA-211F-4C89-9385-8D6F2DFC9095}" dt="2025-11-20T09:28:26.398" v="809"/>
          <ac:inkMkLst>
            <pc:docMk/>
            <pc:sldMk cId="998607735" sldId="333"/>
            <ac:inkMk id="11" creationId="{43E7AC15-81E2-D273-813F-96752082B572}"/>
          </ac:inkMkLst>
        </pc:inkChg>
        <pc:inkChg chg="add mod">
          <ac:chgData name="Daniele Simoncini" userId="b67fb611c7c1a73e" providerId="LiveId" clId="{F51F3BAA-211F-4C89-9385-8D6F2DFC9095}" dt="2025-11-20T09:28:26.398" v="809"/>
          <ac:inkMkLst>
            <pc:docMk/>
            <pc:sldMk cId="998607735" sldId="333"/>
            <ac:inkMk id="12" creationId="{76703D7B-8770-1E4E-C830-39CB479BB0DF}"/>
          </ac:inkMkLst>
        </pc:inkChg>
        <pc:inkChg chg="add mod">
          <ac:chgData name="Daniele Simoncini" userId="b67fb611c7c1a73e" providerId="LiveId" clId="{F51F3BAA-211F-4C89-9385-8D6F2DFC9095}" dt="2025-11-20T09:28:26.398" v="809"/>
          <ac:inkMkLst>
            <pc:docMk/>
            <pc:sldMk cId="998607735" sldId="333"/>
            <ac:inkMk id="13" creationId="{64402BA8-DBF9-F173-AF3E-1B0AAF57B171}"/>
          </ac:inkMkLst>
        </pc:inkChg>
        <pc:inkChg chg="add mod">
          <ac:chgData name="Daniele Simoncini" userId="b67fb611c7c1a73e" providerId="LiveId" clId="{F51F3BAA-211F-4C89-9385-8D6F2DFC9095}" dt="2025-11-20T09:28:26.398" v="809"/>
          <ac:inkMkLst>
            <pc:docMk/>
            <pc:sldMk cId="998607735" sldId="333"/>
            <ac:inkMk id="14" creationId="{4943799C-5D08-D0BB-AEBA-946B5B19D5E1}"/>
          </ac:inkMkLst>
        </pc:inkChg>
        <pc:inkChg chg="add">
          <ac:chgData name="Daniele Simoncini" userId="b67fb611c7c1a73e" providerId="LiveId" clId="{F51F3BAA-211F-4C89-9385-8D6F2DFC9095}" dt="2025-11-20T09:26:20.630" v="787" actId="9405"/>
          <ac:inkMkLst>
            <pc:docMk/>
            <pc:sldMk cId="998607735" sldId="333"/>
            <ac:inkMk id="15" creationId="{0D11E2B7-3194-538C-C34A-624B5FC64889}"/>
          </ac:inkMkLst>
        </pc:inkChg>
        <pc:inkChg chg="add mod">
          <ac:chgData name="Daniele Simoncini" userId="b67fb611c7c1a73e" providerId="LiveId" clId="{F51F3BAA-211F-4C89-9385-8D6F2DFC9095}" dt="2025-11-20T09:26:27.245" v="798"/>
          <ac:inkMkLst>
            <pc:docMk/>
            <pc:sldMk cId="998607735" sldId="333"/>
            <ac:inkMk id="16" creationId="{7D187692-81B3-A109-DA77-4C064B861715}"/>
          </ac:inkMkLst>
        </pc:inkChg>
        <pc:inkChg chg="add mod">
          <ac:chgData name="Daniele Simoncini" userId="b67fb611c7c1a73e" providerId="LiveId" clId="{F51F3BAA-211F-4C89-9385-8D6F2DFC9095}" dt="2025-11-20T09:26:27.245" v="798"/>
          <ac:inkMkLst>
            <pc:docMk/>
            <pc:sldMk cId="998607735" sldId="333"/>
            <ac:inkMk id="17" creationId="{F494E989-D686-0FFA-407A-7364DD3D8817}"/>
          </ac:inkMkLst>
        </pc:inkChg>
        <pc:inkChg chg="add">
          <ac:chgData name="Daniele Simoncini" userId="b67fb611c7c1a73e" providerId="LiveId" clId="{F51F3BAA-211F-4C89-9385-8D6F2DFC9095}" dt="2025-11-20T09:26:22.181" v="790" actId="9405"/>
          <ac:inkMkLst>
            <pc:docMk/>
            <pc:sldMk cId="998607735" sldId="333"/>
            <ac:inkMk id="18" creationId="{6C7105F3-DC77-206A-DFBC-B746A8D4B17A}"/>
          </ac:inkMkLst>
        </pc:inkChg>
        <pc:inkChg chg="add">
          <ac:chgData name="Daniele Simoncini" userId="b67fb611c7c1a73e" providerId="LiveId" clId="{F51F3BAA-211F-4C89-9385-8D6F2DFC9095}" dt="2025-11-20T09:26:22.866" v="791" actId="9405"/>
          <ac:inkMkLst>
            <pc:docMk/>
            <pc:sldMk cId="998607735" sldId="333"/>
            <ac:inkMk id="19" creationId="{A95CBD8D-37B1-D9EB-3B14-ED0D33F7220C}"/>
          </ac:inkMkLst>
        </pc:inkChg>
        <pc:inkChg chg="add">
          <ac:chgData name="Daniele Simoncini" userId="b67fb611c7c1a73e" providerId="LiveId" clId="{F51F3BAA-211F-4C89-9385-8D6F2DFC9095}" dt="2025-11-20T09:26:23.440" v="792" actId="9405"/>
          <ac:inkMkLst>
            <pc:docMk/>
            <pc:sldMk cId="998607735" sldId="333"/>
            <ac:inkMk id="20" creationId="{2255C4D1-D9FC-A306-F6A0-860954A477D8}"/>
          </ac:inkMkLst>
        </pc:inkChg>
        <pc:inkChg chg="add mod">
          <ac:chgData name="Daniele Simoncini" userId="b67fb611c7c1a73e" providerId="LiveId" clId="{F51F3BAA-211F-4C89-9385-8D6F2DFC9095}" dt="2025-11-20T09:28:30.848" v="813"/>
          <ac:inkMkLst>
            <pc:docMk/>
            <pc:sldMk cId="998607735" sldId="333"/>
            <ac:inkMk id="21" creationId="{8095E7B8-0B07-C203-EC4F-602643FE4162}"/>
          </ac:inkMkLst>
        </pc:inkChg>
        <pc:inkChg chg="add mod">
          <ac:chgData name="Daniele Simoncini" userId="b67fb611c7c1a73e" providerId="LiveId" clId="{F51F3BAA-211F-4C89-9385-8D6F2DFC9095}" dt="2025-11-20T09:26:27.245" v="798"/>
          <ac:inkMkLst>
            <pc:docMk/>
            <pc:sldMk cId="998607735" sldId="333"/>
            <ac:inkMk id="22" creationId="{3221031D-7A16-AD6B-78A2-2638551C5861}"/>
          </ac:inkMkLst>
        </pc:inkChg>
        <pc:inkChg chg="add mod">
          <ac:chgData name="Daniele Simoncini" userId="b67fb611c7c1a73e" providerId="LiveId" clId="{F51F3BAA-211F-4C89-9385-8D6F2DFC9095}" dt="2025-11-20T09:26:27.245" v="798"/>
          <ac:inkMkLst>
            <pc:docMk/>
            <pc:sldMk cId="998607735" sldId="333"/>
            <ac:inkMk id="23" creationId="{E77A3993-ED3F-D7B3-1907-095196B6E42F}"/>
          </ac:inkMkLst>
        </pc:inkChg>
        <pc:inkChg chg="add mod">
          <ac:chgData name="Daniele Simoncini" userId="b67fb611c7c1a73e" providerId="LiveId" clId="{F51F3BAA-211F-4C89-9385-8D6F2DFC9095}" dt="2025-11-20T09:28:30.848" v="813"/>
          <ac:inkMkLst>
            <pc:docMk/>
            <pc:sldMk cId="998607735" sldId="333"/>
            <ac:inkMk id="24" creationId="{4978A1F3-BF4A-8ACF-9FB9-25093B0AFD09}"/>
          </ac:inkMkLst>
        </pc:inkChg>
        <pc:inkChg chg="add mod">
          <ac:chgData name="Daniele Simoncini" userId="b67fb611c7c1a73e" providerId="LiveId" clId="{F51F3BAA-211F-4C89-9385-8D6F2DFC9095}" dt="2025-11-20T09:26:27.245" v="798"/>
          <ac:inkMkLst>
            <pc:docMk/>
            <pc:sldMk cId="998607735" sldId="333"/>
            <ac:inkMk id="25" creationId="{87A6B7DB-A4DA-E9EC-6397-03D1D888A1DC}"/>
          </ac:inkMkLst>
        </pc:inkChg>
        <pc:inkChg chg="add mod">
          <ac:chgData name="Daniele Simoncini" userId="b67fb611c7c1a73e" providerId="LiveId" clId="{F51F3BAA-211F-4C89-9385-8D6F2DFC9095}" dt="2025-11-20T09:26:50.259" v="802"/>
          <ac:inkMkLst>
            <pc:docMk/>
            <pc:sldMk cId="998607735" sldId="333"/>
            <ac:inkMk id="30" creationId="{F33629C3-C008-4943-6790-2ECCDE4E4F1A}"/>
          </ac:inkMkLst>
        </pc:inkChg>
        <pc:inkChg chg="add mod">
          <ac:chgData name="Daniele Simoncini" userId="b67fb611c7c1a73e" providerId="LiveId" clId="{F51F3BAA-211F-4C89-9385-8D6F2DFC9095}" dt="2025-11-20T09:26:50.259" v="802"/>
          <ac:inkMkLst>
            <pc:docMk/>
            <pc:sldMk cId="998607735" sldId="333"/>
            <ac:inkMk id="31" creationId="{E8E2374C-6A0A-4AAD-FFDB-A2A5284DD7FB}"/>
          </ac:inkMkLst>
        </pc:inkChg>
        <pc:inkChg chg="add mod">
          <ac:chgData name="Daniele Simoncini" userId="b67fb611c7c1a73e" providerId="LiveId" clId="{F51F3BAA-211F-4C89-9385-8D6F2DFC9095}" dt="2025-11-20T09:26:50.259" v="802"/>
          <ac:inkMkLst>
            <pc:docMk/>
            <pc:sldMk cId="998607735" sldId="333"/>
            <ac:inkMk id="32" creationId="{35F7D10B-DD69-BF2F-DE7E-B433651230D4}"/>
          </ac:inkMkLst>
        </pc:inkChg>
        <pc:inkChg chg="add">
          <ac:chgData name="Daniele Simoncini" userId="b67fb611c7c1a73e" providerId="LiveId" clId="{F51F3BAA-211F-4C89-9385-8D6F2DFC9095}" dt="2025-11-20T09:27:45.846" v="803" actId="9405"/>
          <ac:inkMkLst>
            <pc:docMk/>
            <pc:sldMk cId="998607735" sldId="333"/>
            <ac:inkMk id="34" creationId="{A271105F-A23E-DE6E-E05A-5D729DF7A0CC}"/>
          </ac:inkMkLst>
        </pc:inkChg>
        <pc:inkChg chg="add">
          <ac:chgData name="Daniele Simoncini" userId="b67fb611c7c1a73e" providerId="LiveId" clId="{F51F3BAA-211F-4C89-9385-8D6F2DFC9095}" dt="2025-11-20T09:27:47.070" v="804" actId="9405"/>
          <ac:inkMkLst>
            <pc:docMk/>
            <pc:sldMk cId="998607735" sldId="333"/>
            <ac:inkMk id="35" creationId="{3B493375-73D8-2E9A-837F-353C3E26CEA4}"/>
          </ac:inkMkLst>
        </pc:inkChg>
        <pc:inkChg chg="add">
          <ac:chgData name="Daniele Simoncini" userId="b67fb611c7c1a73e" providerId="LiveId" clId="{F51F3BAA-211F-4C89-9385-8D6F2DFC9095}" dt="2025-11-20T09:28:17.544" v="805" actId="9405"/>
          <ac:inkMkLst>
            <pc:docMk/>
            <pc:sldMk cId="998607735" sldId="333"/>
            <ac:inkMk id="36" creationId="{0EA0FD1D-4234-450A-0665-9828B09A2BB8}"/>
          </ac:inkMkLst>
        </pc:inkChg>
        <pc:inkChg chg="add mod">
          <ac:chgData name="Daniele Simoncini" userId="b67fb611c7c1a73e" providerId="LiveId" clId="{F51F3BAA-211F-4C89-9385-8D6F2DFC9095}" dt="2025-11-20T09:28:30.848" v="813"/>
          <ac:inkMkLst>
            <pc:docMk/>
            <pc:sldMk cId="998607735" sldId="333"/>
            <ac:inkMk id="37" creationId="{494727F4-94CE-C93E-710A-02C8EEF23A64}"/>
          </ac:inkMkLst>
        </pc:inkChg>
        <pc:inkChg chg="add mod">
          <ac:chgData name="Daniele Simoncini" userId="b67fb611c7c1a73e" providerId="LiveId" clId="{F51F3BAA-211F-4C89-9385-8D6F2DFC9095}" dt="2025-11-20T09:28:26.398" v="809"/>
          <ac:inkMkLst>
            <pc:docMk/>
            <pc:sldMk cId="998607735" sldId="333"/>
            <ac:inkMk id="38" creationId="{F24FD032-35DA-A360-9B3C-94E5958D537B}"/>
          </ac:inkMkLst>
        </pc:inkChg>
        <pc:inkChg chg="add mod">
          <ac:chgData name="Daniele Simoncini" userId="b67fb611c7c1a73e" providerId="LiveId" clId="{F51F3BAA-211F-4C89-9385-8D6F2DFC9095}" dt="2025-11-20T09:28:26.398" v="809"/>
          <ac:inkMkLst>
            <pc:docMk/>
            <pc:sldMk cId="998607735" sldId="333"/>
            <ac:inkMk id="39" creationId="{407D9B8D-E14D-0659-E6A4-BCC676479E7A}"/>
          </ac:inkMkLst>
        </pc:inkChg>
        <pc:inkChg chg="add mod">
          <ac:chgData name="Daniele Simoncini" userId="b67fb611c7c1a73e" providerId="LiveId" clId="{F51F3BAA-211F-4C89-9385-8D6F2DFC9095}" dt="2025-11-20T09:28:30.848" v="813"/>
          <ac:inkMkLst>
            <pc:docMk/>
            <pc:sldMk cId="998607735" sldId="333"/>
            <ac:inkMk id="41" creationId="{CDFED64C-1781-ACD9-1796-5B4C59539BCE}"/>
          </ac:inkMkLst>
        </pc:inkChg>
        <pc:inkChg chg="add">
          <ac:chgData name="Daniele Simoncini" userId="b67fb611c7c1a73e" providerId="LiveId" clId="{F51F3BAA-211F-4C89-9385-8D6F2DFC9095}" dt="2025-11-20T09:28:28.933" v="811" actId="9405"/>
          <ac:inkMkLst>
            <pc:docMk/>
            <pc:sldMk cId="998607735" sldId="333"/>
            <ac:inkMk id="42" creationId="{44E58031-C568-5F24-FB5F-E07785BA78AC}"/>
          </ac:inkMkLst>
        </pc:inkChg>
        <pc:inkChg chg="add mod">
          <ac:chgData name="Daniele Simoncini" userId="b67fb611c7c1a73e" providerId="LiveId" clId="{F51F3BAA-211F-4C89-9385-8D6F2DFC9095}" dt="2025-11-20T09:28:30.848" v="813"/>
          <ac:inkMkLst>
            <pc:docMk/>
            <pc:sldMk cId="998607735" sldId="333"/>
            <ac:inkMk id="43" creationId="{380EA9E7-9F75-8BA2-A347-782BC8911FF7}"/>
          </ac:inkMkLst>
        </pc:inkChg>
      </pc:sldChg>
      <pc:sldChg chg="add">
        <pc:chgData name="Daniele Simoncini" userId="b67fb611c7c1a73e" providerId="LiveId" clId="{F51F3BAA-211F-4C89-9385-8D6F2DFC9095}" dt="2025-11-04T09:30:45.044" v="0"/>
        <pc:sldMkLst>
          <pc:docMk/>
          <pc:sldMk cId="677593898" sldId="334"/>
        </pc:sldMkLst>
      </pc:sldChg>
      <pc:sldChg chg="add">
        <pc:chgData name="Daniele Simoncini" userId="b67fb611c7c1a73e" providerId="LiveId" clId="{F51F3BAA-211F-4C89-9385-8D6F2DFC9095}" dt="2025-11-04T09:30:45.044" v="0"/>
        <pc:sldMkLst>
          <pc:docMk/>
          <pc:sldMk cId="3562896863" sldId="335"/>
        </pc:sldMkLst>
      </pc:sldChg>
      <pc:sldChg chg="add">
        <pc:chgData name="Daniele Simoncini" userId="b67fb611c7c1a73e" providerId="LiveId" clId="{F51F3BAA-211F-4C89-9385-8D6F2DFC9095}" dt="2025-11-04T09:30:45.044" v="0"/>
        <pc:sldMkLst>
          <pc:docMk/>
          <pc:sldMk cId="2057454714" sldId="336"/>
        </pc:sldMkLst>
      </pc:sldChg>
      <pc:sldChg chg="add">
        <pc:chgData name="Daniele Simoncini" userId="b67fb611c7c1a73e" providerId="LiveId" clId="{F51F3BAA-211F-4C89-9385-8D6F2DFC9095}" dt="2025-11-04T09:30:45.044" v="0"/>
        <pc:sldMkLst>
          <pc:docMk/>
          <pc:sldMk cId="3040888114" sldId="337"/>
        </pc:sldMkLst>
      </pc:sldChg>
      <pc:sldChg chg="add">
        <pc:chgData name="Daniele Simoncini" userId="b67fb611c7c1a73e" providerId="LiveId" clId="{F51F3BAA-211F-4C89-9385-8D6F2DFC9095}" dt="2025-11-04T09:30:45.044" v="0"/>
        <pc:sldMkLst>
          <pc:docMk/>
          <pc:sldMk cId="1516776072" sldId="338"/>
        </pc:sldMkLst>
      </pc:sldChg>
      <pc:sldChg chg="addSp delSp modSp add mod">
        <pc:chgData name="Daniele Simoncini" userId="b67fb611c7c1a73e" providerId="LiveId" clId="{F51F3BAA-211F-4C89-9385-8D6F2DFC9095}" dt="2025-11-20T10:48:02.674" v="1540"/>
        <pc:sldMkLst>
          <pc:docMk/>
          <pc:sldMk cId="3188826270" sldId="339"/>
        </pc:sldMkLst>
        <pc:grpChg chg="del mod">
          <ac:chgData name="Daniele Simoncini" userId="b67fb611c7c1a73e" providerId="LiveId" clId="{F51F3BAA-211F-4C89-9385-8D6F2DFC9095}" dt="2025-11-20T10:06:43.845" v="1455"/>
          <ac:grpSpMkLst>
            <pc:docMk/>
            <pc:sldMk cId="3188826270" sldId="339"/>
            <ac:grpSpMk id="10" creationId="{7B57BFFD-2540-CE47-B117-F2FE9D7142FD}"/>
          </ac:grpSpMkLst>
        </pc:grpChg>
        <pc:grpChg chg="del mod">
          <ac:chgData name="Daniele Simoncini" userId="b67fb611c7c1a73e" providerId="LiveId" clId="{F51F3BAA-211F-4C89-9385-8D6F2DFC9095}" dt="2025-11-20T10:09:27.574" v="1459"/>
          <ac:grpSpMkLst>
            <pc:docMk/>
            <pc:sldMk cId="3188826270" sldId="339"/>
            <ac:grpSpMk id="12" creationId="{CF2EDF9E-6881-FE74-6938-C5BC204A16BA}"/>
          </ac:grpSpMkLst>
        </pc:grpChg>
        <pc:grpChg chg="del mod">
          <ac:chgData name="Daniele Simoncini" userId="b67fb611c7c1a73e" providerId="LiveId" clId="{F51F3BAA-211F-4C89-9385-8D6F2DFC9095}" dt="2025-11-20T10:09:56.728" v="1475"/>
          <ac:grpSpMkLst>
            <pc:docMk/>
            <pc:sldMk cId="3188826270" sldId="339"/>
            <ac:grpSpMk id="19" creationId="{EB62D150-E908-CC25-F0B3-000559B6656B}"/>
          </ac:grpSpMkLst>
        </pc:grpChg>
        <pc:grpChg chg="del mod">
          <ac:chgData name="Daniele Simoncini" userId="b67fb611c7c1a73e" providerId="LiveId" clId="{F51F3BAA-211F-4C89-9385-8D6F2DFC9095}" dt="2025-11-20T10:10:00.673" v="1481"/>
          <ac:grpSpMkLst>
            <pc:docMk/>
            <pc:sldMk cId="3188826270" sldId="339"/>
            <ac:grpSpMk id="24" creationId="{0ED645B3-1DEB-E89D-9EB1-A3DD626F50B8}"/>
          </ac:grpSpMkLst>
        </pc:grpChg>
        <pc:grpChg chg="del mod">
          <ac:chgData name="Daniele Simoncini" userId="b67fb611c7c1a73e" providerId="LiveId" clId="{F51F3BAA-211F-4C89-9385-8D6F2DFC9095}" dt="2025-11-20T10:11:41.021" v="1496"/>
          <ac:grpSpMkLst>
            <pc:docMk/>
            <pc:sldMk cId="3188826270" sldId="339"/>
            <ac:grpSpMk id="30" creationId="{761F3E10-5FE8-171B-709A-801605B97CEA}"/>
          </ac:grpSpMkLst>
        </pc:grpChg>
        <pc:grpChg chg="del mod">
          <ac:chgData name="Daniele Simoncini" userId="b67fb611c7c1a73e" providerId="LiveId" clId="{F51F3BAA-211F-4C89-9385-8D6F2DFC9095}" dt="2025-11-20T10:10:14.737" v="1491"/>
          <ac:grpSpMkLst>
            <pc:docMk/>
            <pc:sldMk cId="3188826270" sldId="339"/>
            <ac:grpSpMk id="38" creationId="{4176B23E-9CEB-68DB-FEFC-13526A762E33}"/>
          </ac:grpSpMkLst>
        </pc:grpChg>
        <pc:grpChg chg="del mod">
          <ac:chgData name="Daniele Simoncini" userId="b67fb611c7c1a73e" providerId="LiveId" clId="{F51F3BAA-211F-4C89-9385-8D6F2DFC9095}" dt="2025-11-20T10:10:16.594" v="1494"/>
          <ac:grpSpMkLst>
            <pc:docMk/>
            <pc:sldMk cId="3188826270" sldId="339"/>
            <ac:grpSpMk id="40" creationId="{C0803E6F-39C7-B59B-FA2E-6AC0E639F466}"/>
          </ac:grpSpMkLst>
        </pc:grpChg>
        <pc:grpChg chg="del mod">
          <ac:chgData name="Daniele Simoncini" userId="b67fb611c7c1a73e" providerId="LiveId" clId="{F51F3BAA-211F-4C89-9385-8D6F2DFC9095}" dt="2025-11-20T10:15:22.201" v="1507"/>
          <ac:grpSpMkLst>
            <pc:docMk/>
            <pc:sldMk cId="3188826270" sldId="339"/>
            <ac:grpSpMk id="43" creationId="{43BC68AE-4F02-7254-7A0F-9D10C5AA9747}"/>
          </ac:grpSpMkLst>
        </pc:grpChg>
        <pc:grpChg chg="del mod">
          <ac:chgData name="Daniele Simoncini" userId="b67fb611c7c1a73e" providerId="LiveId" clId="{F51F3BAA-211F-4C89-9385-8D6F2DFC9095}" dt="2025-11-20T10:15:24.509" v="1520"/>
          <ac:grpSpMkLst>
            <pc:docMk/>
            <pc:sldMk cId="3188826270" sldId="339"/>
            <ac:grpSpMk id="45" creationId="{3D0D9A02-C2C0-FE40-D996-B1F8AE04C920}"/>
          </ac:grpSpMkLst>
        </pc:grpChg>
        <pc:grpChg chg="del mod">
          <ac:chgData name="Daniele Simoncini" userId="b67fb611c7c1a73e" providerId="LiveId" clId="{F51F3BAA-211F-4C89-9385-8D6F2DFC9095}" dt="2025-11-20T10:45:57.040" v="1530"/>
          <ac:grpSpMkLst>
            <pc:docMk/>
            <pc:sldMk cId="3188826270" sldId="339"/>
            <ac:grpSpMk id="53" creationId="{60B8014C-9909-DC01-BDF0-C182F4353666}"/>
          </ac:grpSpMkLst>
        </pc:grpChg>
        <pc:grpChg chg="del mod">
          <ac:chgData name="Daniele Simoncini" userId="b67fb611c7c1a73e" providerId="LiveId" clId="{F51F3BAA-211F-4C89-9385-8D6F2DFC9095}" dt="2025-11-20T10:46:01.976" v="1532"/>
          <ac:grpSpMkLst>
            <pc:docMk/>
            <pc:sldMk cId="3188826270" sldId="339"/>
            <ac:grpSpMk id="55" creationId="{3C01248B-BB1D-5864-9C94-B05697E23BD1}"/>
          </ac:grpSpMkLst>
        </pc:grpChg>
        <pc:grpChg chg="del mod">
          <ac:chgData name="Daniele Simoncini" userId="b67fb611c7c1a73e" providerId="LiveId" clId="{F51F3BAA-211F-4C89-9385-8D6F2DFC9095}" dt="2025-11-20T10:47:59.072" v="1537"/>
          <ac:grpSpMkLst>
            <pc:docMk/>
            <pc:sldMk cId="3188826270" sldId="339"/>
            <ac:grpSpMk id="57" creationId="{9839B249-8548-D03E-324B-97EC9090B650}"/>
          </ac:grpSpMkLst>
        </pc:grpChg>
        <pc:inkChg chg="add del">
          <ac:chgData name="Daniele Simoncini" userId="b67fb611c7c1a73e" providerId="LiveId" clId="{F51F3BAA-211F-4C89-9385-8D6F2DFC9095}" dt="2025-11-20T10:09:28.875" v="1462"/>
          <ac:inkMkLst>
            <pc:docMk/>
            <pc:sldMk cId="3188826270" sldId="339"/>
            <ac:inkMk id="4" creationId="{86F0E8B4-1530-B03B-2956-FDBBEFAFA8AF}"/>
          </ac:inkMkLst>
        </pc:inkChg>
        <pc:inkChg chg="add del">
          <ac:chgData name="Daniele Simoncini" userId="b67fb611c7c1a73e" providerId="LiveId" clId="{F51F3BAA-211F-4C89-9385-8D6F2DFC9095}" dt="2025-11-20T10:09:27.574" v="1461"/>
          <ac:inkMkLst>
            <pc:docMk/>
            <pc:sldMk cId="3188826270" sldId="339"/>
            <ac:inkMk id="5" creationId="{BFFE6F4B-E135-64C2-99CA-F07C6F67A536}"/>
          </ac:inkMkLst>
        </pc:inkChg>
        <pc:inkChg chg="add del mod">
          <ac:chgData name="Daniele Simoncini" userId="b67fb611c7c1a73e" providerId="LiveId" clId="{F51F3BAA-211F-4C89-9385-8D6F2DFC9095}" dt="2025-11-20T10:09:27.574" v="1460"/>
          <ac:inkMkLst>
            <pc:docMk/>
            <pc:sldMk cId="3188826270" sldId="339"/>
            <ac:inkMk id="6" creationId="{9A9B9626-B60C-D423-A026-97B88D480145}"/>
          </ac:inkMkLst>
        </pc:inkChg>
        <pc:inkChg chg="add del mod">
          <ac:chgData name="Daniele Simoncini" userId="b67fb611c7c1a73e" providerId="LiveId" clId="{F51F3BAA-211F-4C89-9385-8D6F2DFC9095}" dt="2025-11-20T10:09:27.574" v="1459"/>
          <ac:inkMkLst>
            <pc:docMk/>
            <pc:sldMk cId="3188826270" sldId="339"/>
            <ac:inkMk id="8" creationId="{57F0B590-5EF2-1FC9-B022-F3C3F0B86C51}"/>
          </ac:inkMkLst>
        </pc:inkChg>
        <pc:inkChg chg="add del mod">
          <ac:chgData name="Daniele Simoncini" userId="b67fb611c7c1a73e" providerId="LiveId" clId="{F51F3BAA-211F-4C89-9385-8D6F2DFC9095}" dt="2025-11-20T10:09:27.569" v="1457"/>
          <ac:inkMkLst>
            <pc:docMk/>
            <pc:sldMk cId="3188826270" sldId="339"/>
            <ac:inkMk id="11" creationId="{52F97E88-8740-0D7B-C18B-248C5F55DD4C}"/>
          </ac:inkMkLst>
        </pc:inkChg>
        <pc:inkChg chg="add del">
          <ac:chgData name="Daniele Simoncini" userId="b67fb611c7c1a73e" providerId="LiveId" clId="{F51F3BAA-211F-4C89-9385-8D6F2DFC9095}" dt="2025-11-20T10:09:27.570" v="1458"/>
          <ac:inkMkLst>
            <pc:docMk/>
            <pc:sldMk cId="3188826270" sldId="339"/>
            <ac:inkMk id="13" creationId="{A0B4D9AC-790C-3F1C-35B4-32ACC05ADD2C}"/>
          </ac:inkMkLst>
        </pc:inkChg>
        <pc:inkChg chg="add del">
          <ac:chgData name="Daniele Simoncini" userId="b67fb611c7c1a73e" providerId="LiveId" clId="{F51F3BAA-211F-4C89-9385-8D6F2DFC9095}" dt="2025-11-20T10:09:43.846" v="1466"/>
          <ac:inkMkLst>
            <pc:docMk/>
            <pc:sldMk cId="3188826270" sldId="339"/>
            <ac:inkMk id="14" creationId="{EECC529F-4428-90A7-731E-A911F8783520}"/>
          </ac:inkMkLst>
        </pc:inkChg>
        <pc:inkChg chg="add del">
          <ac:chgData name="Daniele Simoncini" userId="b67fb611c7c1a73e" providerId="LiveId" clId="{F51F3BAA-211F-4C89-9385-8D6F2DFC9095}" dt="2025-11-20T10:09:43.845" v="1465"/>
          <ac:inkMkLst>
            <pc:docMk/>
            <pc:sldMk cId="3188826270" sldId="339"/>
            <ac:inkMk id="15" creationId="{101796C9-6BB1-1FB6-2B04-9064D36ADF86}"/>
          </ac:inkMkLst>
        </pc:inkChg>
        <pc:inkChg chg="add del mod">
          <ac:chgData name="Daniele Simoncini" userId="b67fb611c7c1a73e" providerId="LiveId" clId="{F51F3BAA-211F-4C89-9385-8D6F2DFC9095}" dt="2025-11-20T10:15:24.509" v="1515"/>
          <ac:inkMkLst>
            <pc:docMk/>
            <pc:sldMk cId="3188826270" sldId="339"/>
            <ac:inkMk id="16" creationId="{0F35409E-CEBA-C412-237C-AE34C2B86FE0}"/>
          </ac:inkMkLst>
        </pc:inkChg>
        <pc:inkChg chg="add del mod">
          <ac:chgData name="Daniele Simoncini" userId="b67fb611c7c1a73e" providerId="LiveId" clId="{F51F3BAA-211F-4C89-9385-8D6F2DFC9095}" dt="2025-11-20T10:15:24.507" v="1511"/>
          <ac:inkMkLst>
            <pc:docMk/>
            <pc:sldMk cId="3188826270" sldId="339"/>
            <ac:inkMk id="17" creationId="{A4442CCE-B214-099B-6CAD-F3B197DFB87B}"/>
          </ac:inkMkLst>
        </pc:inkChg>
        <pc:inkChg chg="add del mod">
          <ac:chgData name="Daniele Simoncini" userId="b67fb611c7c1a73e" providerId="LiveId" clId="{F51F3BAA-211F-4C89-9385-8D6F2DFC9095}" dt="2025-11-20T10:15:24.509" v="1521"/>
          <ac:inkMkLst>
            <pc:docMk/>
            <pc:sldMk cId="3188826270" sldId="339"/>
            <ac:inkMk id="18" creationId="{A2C29C10-04F0-9708-A745-7539E9B6D292}"/>
          </ac:inkMkLst>
        </pc:inkChg>
        <pc:inkChg chg="add del mod">
          <ac:chgData name="Daniele Simoncini" userId="b67fb611c7c1a73e" providerId="LiveId" clId="{F51F3BAA-211F-4C89-9385-8D6F2DFC9095}" dt="2025-11-20T10:15:24.509" v="1514"/>
          <ac:inkMkLst>
            <pc:docMk/>
            <pc:sldMk cId="3188826270" sldId="339"/>
            <ac:inkMk id="20" creationId="{B190BD90-EA87-ABED-A8EB-9BA07F36F499}"/>
          </ac:inkMkLst>
        </pc:inkChg>
        <pc:inkChg chg="add del mod">
          <ac:chgData name="Daniele Simoncini" userId="b67fb611c7c1a73e" providerId="LiveId" clId="{F51F3BAA-211F-4C89-9385-8D6F2DFC9095}" dt="2025-11-20T10:15:24.509" v="1520"/>
          <ac:inkMkLst>
            <pc:docMk/>
            <pc:sldMk cId="3188826270" sldId="339"/>
            <ac:inkMk id="21" creationId="{C0DDCA68-A123-AD2B-7748-94C0EF89BFA2}"/>
          </ac:inkMkLst>
        </pc:inkChg>
        <pc:inkChg chg="add del mod">
          <ac:chgData name="Daniele Simoncini" userId="b67fb611c7c1a73e" providerId="LiveId" clId="{F51F3BAA-211F-4C89-9385-8D6F2DFC9095}" dt="2025-11-20T10:15:24.509" v="1516"/>
          <ac:inkMkLst>
            <pc:docMk/>
            <pc:sldMk cId="3188826270" sldId="339"/>
            <ac:inkMk id="22" creationId="{B0C707D2-38CC-C04D-0935-CF3D04EE6A2B}"/>
          </ac:inkMkLst>
        </pc:inkChg>
        <pc:inkChg chg="add del mod">
          <ac:chgData name="Daniele Simoncini" userId="b67fb611c7c1a73e" providerId="LiveId" clId="{F51F3BAA-211F-4C89-9385-8D6F2DFC9095}" dt="2025-11-20T10:15:24.509" v="1519"/>
          <ac:inkMkLst>
            <pc:docMk/>
            <pc:sldMk cId="3188826270" sldId="339"/>
            <ac:inkMk id="23" creationId="{3AE9804E-710A-9D6C-8DD4-4362721FB388}"/>
          </ac:inkMkLst>
        </pc:inkChg>
        <pc:inkChg chg="add del mod">
          <ac:chgData name="Daniele Simoncini" userId="b67fb611c7c1a73e" providerId="LiveId" clId="{F51F3BAA-211F-4C89-9385-8D6F2DFC9095}" dt="2025-11-20T10:15:24.509" v="1517"/>
          <ac:inkMkLst>
            <pc:docMk/>
            <pc:sldMk cId="3188826270" sldId="339"/>
            <ac:inkMk id="25" creationId="{B97B1478-A285-8ABB-7912-5D9885090205}"/>
          </ac:inkMkLst>
        </pc:inkChg>
        <pc:inkChg chg="add">
          <ac:chgData name="Daniele Simoncini" userId="b67fb611c7c1a73e" providerId="LiveId" clId="{F51F3BAA-211F-4C89-9385-8D6F2DFC9095}" dt="2025-11-20T10:09:57.616" v="1477" actId="9405"/>
          <ac:inkMkLst>
            <pc:docMk/>
            <pc:sldMk cId="3188826270" sldId="339"/>
            <ac:inkMk id="26" creationId="{16777EF1-335A-79BA-A8BD-EAD91197E8B4}"/>
          </ac:inkMkLst>
        </pc:inkChg>
        <pc:inkChg chg="add del mod">
          <ac:chgData name="Daniele Simoncini" userId="b67fb611c7c1a73e" providerId="LiveId" clId="{F51F3BAA-211F-4C89-9385-8D6F2DFC9095}" dt="2025-11-20T10:15:24.507" v="1513"/>
          <ac:inkMkLst>
            <pc:docMk/>
            <pc:sldMk cId="3188826270" sldId="339"/>
            <ac:inkMk id="27" creationId="{A2CF43DB-6396-E0CA-8768-FBE41AC3376A}"/>
          </ac:inkMkLst>
        </pc:inkChg>
        <pc:inkChg chg="add del mod">
          <ac:chgData name="Daniele Simoncini" userId="b67fb611c7c1a73e" providerId="LiveId" clId="{F51F3BAA-211F-4C89-9385-8D6F2DFC9095}" dt="2025-11-20T10:15:24.507" v="1512"/>
          <ac:inkMkLst>
            <pc:docMk/>
            <pc:sldMk cId="3188826270" sldId="339"/>
            <ac:inkMk id="28" creationId="{CEC587FB-B397-334F-FD57-DBE212E4B5E0}"/>
          </ac:inkMkLst>
        </pc:inkChg>
        <pc:inkChg chg="add del mod">
          <ac:chgData name="Daniele Simoncini" userId="b67fb611c7c1a73e" providerId="LiveId" clId="{F51F3BAA-211F-4C89-9385-8D6F2DFC9095}" dt="2025-11-20T10:15:24.506" v="1509"/>
          <ac:inkMkLst>
            <pc:docMk/>
            <pc:sldMk cId="3188826270" sldId="339"/>
            <ac:inkMk id="29" creationId="{15E1C25F-6BAD-3A8F-1152-30B2B7EEA605}"/>
          </ac:inkMkLst>
        </pc:inkChg>
        <pc:inkChg chg="add del mod">
          <ac:chgData name="Daniele Simoncini" userId="b67fb611c7c1a73e" providerId="LiveId" clId="{F51F3BAA-211F-4C89-9385-8D6F2DFC9095}" dt="2025-11-20T10:15:22.199" v="1499"/>
          <ac:inkMkLst>
            <pc:docMk/>
            <pc:sldMk cId="3188826270" sldId="339"/>
            <ac:inkMk id="31" creationId="{D9A9E033-88DF-F183-2328-2D085364309B}"/>
          </ac:inkMkLst>
        </pc:inkChg>
        <pc:inkChg chg="add del mod">
          <ac:chgData name="Daniele Simoncini" userId="b67fb611c7c1a73e" providerId="LiveId" clId="{F51F3BAA-211F-4C89-9385-8D6F2DFC9095}" dt="2025-11-20T10:15:22.201" v="1508"/>
          <ac:inkMkLst>
            <pc:docMk/>
            <pc:sldMk cId="3188826270" sldId="339"/>
            <ac:inkMk id="32" creationId="{F98D8A94-13B1-C95C-F59B-3F6CAF54E21A}"/>
          </ac:inkMkLst>
        </pc:inkChg>
        <pc:inkChg chg="add del mod">
          <ac:chgData name="Daniele Simoncini" userId="b67fb611c7c1a73e" providerId="LiveId" clId="{F51F3BAA-211F-4C89-9385-8D6F2DFC9095}" dt="2025-11-20T10:15:22.201" v="1505"/>
          <ac:inkMkLst>
            <pc:docMk/>
            <pc:sldMk cId="3188826270" sldId="339"/>
            <ac:inkMk id="33" creationId="{13AFE308-72D0-A91F-F82C-8078541C6266}"/>
          </ac:inkMkLst>
        </pc:inkChg>
        <pc:inkChg chg="add del mod">
          <ac:chgData name="Daniele Simoncini" userId="b67fb611c7c1a73e" providerId="LiveId" clId="{F51F3BAA-211F-4C89-9385-8D6F2DFC9095}" dt="2025-11-20T10:15:22.201" v="1506"/>
          <ac:inkMkLst>
            <pc:docMk/>
            <pc:sldMk cId="3188826270" sldId="339"/>
            <ac:inkMk id="34" creationId="{2EE2EF69-D7D3-0F3E-0C2E-EB74B4DEC214}"/>
          </ac:inkMkLst>
        </pc:inkChg>
        <pc:inkChg chg="add del mod">
          <ac:chgData name="Daniele Simoncini" userId="b67fb611c7c1a73e" providerId="LiveId" clId="{F51F3BAA-211F-4C89-9385-8D6F2DFC9095}" dt="2025-11-20T10:15:22.201" v="1502"/>
          <ac:inkMkLst>
            <pc:docMk/>
            <pc:sldMk cId="3188826270" sldId="339"/>
            <ac:inkMk id="35" creationId="{8AC55F18-9E95-F755-6151-96504912C2BE}"/>
          </ac:inkMkLst>
        </pc:inkChg>
        <pc:inkChg chg="add del mod">
          <ac:chgData name="Daniele Simoncini" userId="b67fb611c7c1a73e" providerId="LiveId" clId="{F51F3BAA-211F-4C89-9385-8D6F2DFC9095}" dt="2025-11-20T10:15:22.200" v="1501"/>
          <ac:inkMkLst>
            <pc:docMk/>
            <pc:sldMk cId="3188826270" sldId="339"/>
            <ac:inkMk id="36" creationId="{B21975CB-4741-AE61-E071-1C9795585FF2}"/>
          </ac:inkMkLst>
        </pc:inkChg>
        <pc:inkChg chg="add del mod">
          <ac:chgData name="Daniele Simoncini" userId="b67fb611c7c1a73e" providerId="LiveId" clId="{F51F3BAA-211F-4C89-9385-8D6F2DFC9095}" dt="2025-11-20T10:15:22.201" v="1507"/>
          <ac:inkMkLst>
            <pc:docMk/>
            <pc:sldMk cId="3188826270" sldId="339"/>
            <ac:inkMk id="37" creationId="{8A8139D0-F180-F521-4B43-0D5B5A14E145}"/>
          </ac:inkMkLst>
        </pc:inkChg>
        <pc:inkChg chg="add del mod">
          <ac:chgData name="Daniele Simoncini" userId="b67fb611c7c1a73e" providerId="LiveId" clId="{F51F3BAA-211F-4C89-9385-8D6F2DFC9095}" dt="2025-11-20T10:15:22.200" v="1500"/>
          <ac:inkMkLst>
            <pc:docMk/>
            <pc:sldMk cId="3188826270" sldId="339"/>
            <ac:inkMk id="39" creationId="{05C5B8B4-6DF7-217A-45A7-66915970434B}"/>
          </ac:inkMkLst>
        </pc:inkChg>
        <pc:inkChg chg="add del mod">
          <ac:chgData name="Daniele Simoncini" userId="b67fb611c7c1a73e" providerId="LiveId" clId="{F51F3BAA-211F-4C89-9385-8D6F2DFC9095}" dt="2025-11-20T10:15:22.201" v="1504"/>
          <ac:inkMkLst>
            <pc:docMk/>
            <pc:sldMk cId="3188826270" sldId="339"/>
            <ac:inkMk id="41" creationId="{5CE2A187-F30E-1AED-81FE-056CC17DCCA5}"/>
          </ac:inkMkLst>
        </pc:inkChg>
        <pc:inkChg chg="add del mod">
          <ac:chgData name="Daniele Simoncini" userId="b67fb611c7c1a73e" providerId="LiveId" clId="{F51F3BAA-211F-4C89-9385-8D6F2DFC9095}" dt="2025-11-20T10:15:22.201" v="1503"/>
          <ac:inkMkLst>
            <pc:docMk/>
            <pc:sldMk cId="3188826270" sldId="339"/>
            <ac:inkMk id="42" creationId="{4255B90B-7AEF-673B-86B0-1C3DE67C6C0C}"/>
          </ac:inkMkLst>
        </pc:inkChg>
        <pc:inkChg chg="add del mod">
          <ac:chgData name="Daniele Simoncini" userId="b67fb611c7c1a73e" providerId="LiveId" clId="{F51F3BAA-211F-4C89-9385-8D6F2DFC9095}" dt="2025-11-20T10:15:24.509" v="1518"/>
          <ac:inkMkLst>
            <pc:docMk/>
            <pc:sldMk cId="3188826270" sldId="339"/>
            <ac:inkMk id="44" creationId="{3D85616A-12B5-74AE-6764-FA58CCA3CD0E}"/>
          </ac:inkMkLst>
        </pc:inkChg>
        <pc:inkChg chg="add del">
          <ac:chgData name="Daniele Simoncini" userId="b67fb611c7c1a73e" providerId="LiveId" clId="{F51F3BAA-211F-4C89-9385-8D6F2DFC9095}" dt="2025-11-20T10:15:20.426" v="1498"/>
          <ac:inkMkLst>
            <pc:docMk/>
            <pc:sldMk cId="3188826270" sldId="339"/>
            <ac:inkMk id="46" creationId="{35E7A42C-E958-E3CC-5984-BA4F70172161}"/>
          </ac:inkMkLst>
        </pc:inkChg>
        <pc:inkChg chg="add del">
          <ac:chgData name="Daniele Simoncini" userId="b67fb611c7c1a73e" providerId="LiveId" clId="{F51F3BAA-211F-4C89-9385-8D6F2DFC9095}" dt="2025-11-20T10:48:02.674" v="1540"/>
          <ac:inkMkLst>
            <pc:docMk/>
            <pc:sldMk cId="3188826270" sldId="339"/>
            <ac:inkMk id="47" creationId="{D9239CF1-5D12-6625-2CC4-CFBA5AF8AE30}"/>
          </ac:inkMkLst>
        </pc:inkChg>
        <pc:inkChg chg="add del">
          <ac:chgData name="Daniele Simoncini" userId="b67fb611c7c1a73e" providerId="LiveId" clId="{F51F3BAA-211F-4C89-9385-8D6F2DFC9095}" dt="2025-11-20T10:48:02.672" v="1539"/>
          <ac:inkMkLst>
            <pc:docMk/>
            <pc:sldMk cId="3188826270" sldId="339"/>
            <ac:inkMk id="48" creationId="{82572E24-16D2-99B2-D8E9-9D2C912909E9}"/>
          </ac:inkMkLst>
        </pc:inkChg>
        <pc:inkChg chg="add del">
          <ac:chgData name="Daniele Simoncini" userId="b67fb611c7c1a73e" providerId="LiveId" clId="{F51F3BAA-211F-4C89-9385-8D6F2DFC9095}" dt="2025-11-20T10:47:59.069" v="1533"/>
          <ac:inkMkLst>
            <pc:docMk/>
            <pc:sldMk cId="3188826270" sldId="339"/>
            <ac:inkMk id="49" creationId="{B4663491-A899-8A21-4A89-8AF4E931CA35}"/>
          </ac:inkMkLst>
        </pc:inkChg>
        <pc:inkChg chg="add del">
          <ac:chgData name="Daniele Simoncini" userId="b67fb611c7c1a73e" providerId="LiveId" clId="{F51F3BAA-211F-4C89-9385-8D6F2DFC9095}" dt="2025-11-20T10:47:59.071" v="1535"/>
          <ac:inkMkLst>
            <pc:docMk/>
            <pc:sldMk cId="3188826270" sldId="339"/>
            <ac:inkMk id="50" creationId="{8CDA9694-6C73-65A5-2130-CB272B390177}"/>
          </ac:inkMkLst>
        </pc:inkChg>
        <pc:inkChg chg="add del mod">
          <ac:chgData name="Daniele Simoncini" userId="b67fb611c7c1a73e" providerId="LiveId" clId="{F51F3BAA-211F-4C89-9385-8D6F2DFC9095}" dt="2025-11-20T10:47:59.072" v="1537"/>
          <ac:inkMkLst>
            <pc:docMk/>
            <pc:sldMk cId="3188826270" sldId="339"/>
            <ac:inkMk id="51" creationId="{3CE7D7D2-7304-E959-7B4C-C7B59219F086}"/>
          </ac:inkMkLst>
        </pc:inkChg>
        <pc:inkChg chg="add del mod">
          <ac:chgData name="Daniele Simoncini" userId="b67fb611c7c1a73e" providerId="LiveId" clId="{F51F3BAA-211F-4C89-9385-8D6F2DFC9095}" dt="2025-11-20T10:47:59.071" v="1536"/>
          <ac:inkMkLst>
            <pc:docMk/>
            <pc:sldMk cId="3188826270" sldId="339"/>
            <ac:inkMk id="52" creationId="{2ACBFF86-C652-1746-AF8F-3419DE831914}"/>
          </ac:inkMkLst>
        </pc:inkChg>
        <pc:inkChg chg="add del mod">
          <ac:chgData name="Daniele Simoncini" userId="b67fb611c7c1a73e" providerId="LiveId" clId="{F51F3BAA-211F-4C89-9385-8D6F2DFC9095}" dt="2025-11-20T10:47:59.070" v="1534"/>
          <ac:inkMkLst>
            <pc:docMk/>
            <pc:sldMk cId="3188826270" sldId="339"/>
            <ac:inkMk id="54" creationId="{EF73B712-7D04-8096-34F0-4FDA061F022E}"/>
          </ac:inkMkLst>
        </pc:inkChg>
        <pc:inkChg chg="add del mod">
          <ac:chgData name="Daniele Simoncini" userId="b67fb611c7c1a73e" providerId="LiveId" clId="{F51F3BAA-211F-4C89-9385-8D6F2DFC9095}" dt="2025-11-20T10:47:59.072" v="1538"/>
          <ac:inkMkLst>
            <pc:docMk/>
            <pc:sldMk cId="3188826270" sldId="339"/>
            <ac:inkMk id="56" creationId="{AFEA6844-3521-A980-7025-4ED9A0793B70}"/>
          </ac:inkMkLst>
        </pc:inkChg>
      </pc:sldChg>
      <pc:sldChg chg="addSp delSp modSp add mod">
        <pc:chgData name="Daniele Simoncini" userId="b67fb611c7c1a73e" providerId="LiveId" clId="{F51F3BAA-211F-4C89-9385-8D6F2DFC9095}" dt="2025-11-20T11:42:43.762" v="1552"/>
        <pc:sldMkLst>
          <pc:docMk/>
          <pc:sldMk cId="3134230202" sldId="340"/>
        </pc:sldMkLst>
        <pc:grpChg chg="del mod">
          <ac:chgData name="Daniele Simoncini" userId="b67fb611c7c1a73e" providerId="LiveId" clId="{F51F3BAA-211F-4C89-9385-8D6F2DFC9095}" dt="2025-11-20T11:42:43.762" v="1549"/>
          <ac:grpSpMkLst>
            <pc:docMk/>
            <pc:sldMk cId="3134230202" sldId="340"/>
            <ac:grpSpMk id="7" creationId="{D358B4AE-B638-5A6B-3FE8-9BCD42736086}"/>
          </ac:grpSpMkLst>
        </pc:grpChg>
        <pc:grpChg chg="del mod">
          <ac:chgData name="Daniele Simoncini" userId="b67fb611c7c1a73e" providerId="LiveId" clId="{F51F3BAA-211F-4C89-9385-8D6F2DFC9095}" dt="2025-11-20T11:42:43.760" v="1548"/>
          <ac:grpSpMkLst>
            <pc:docMk/>
            <pc:sldMk cId="3134230202" sldId="340"/>
            <ac:grpSpMk id="12" creationId="{63B3D44E-6231-8E71-4AD5-15D090C80838}"/>
          </ac:grpSpMkLst>
        </pc:grpChg>
        <pc:inkChg chg="add del">
          <ac:chgData name="Daniele Simoncini" userId="b67fb611c7c1a73e" providerId="LiveId" clId="{F51F3BAA-211F-4C89-9385-8D6F2DFC9095}" dt="2025-11-20T11:42:43.762" v="1551"/>
          <ac:inkMkLst>
            <pc:docMk/>
            <pc:sldMk cId="3134230202" sldId="340"/>
            <ac:inkMk id="3" creationId="{22E83747-601B-0805-E3AD-8B5C3DA3F4AD}"/>
          </ac:inkMkLst>
        </pc:inkChg>
        <pc:inkChg chg="add del mod">
          <ac:chgData name="Daniele Simoncini" userId="b67fb611c7c1a73e" providerId="LiveId" clId="{F51F3BAA-211F-4C89-9385-8D6F2DFC9095}" dt="2025-11-20T11:42:43.762" v="1549"/>
          <ac:inkMkLst>
            <pc:docMk/>
            <pc:sldMk cId="3134230202" sldId="340"/>
            <ac:inkMk id="5" creationId="{3BEE40B5-25DF-76A1-C228-0798BC946353}"/>
          </ac:inkMkLst>
        </pc:inkChg>
        <pc:inkChg chg="add del mod">
          <ac:chgData name="Daniele Simoncini" userId="b67fb611c7c1a73e" providerId="LiveId" clId="{F51F3BAA-211F-4C89-9385-8D6F2DFC9095}" dt="2025-11-20T11:42:43.762" v="1552"/>
          <ac:inkMkLst>
            <pc:docMk/>
            <pc:sldMk cId="3134230202" sldId="340"/>
            <ac:inkMk id="6" creationId="{08AFD2AF-9BC0-11FE-41A1-4357BE2C830C}"/>
          </ac:inkMkLst>
        </pc:inkChg>
        <pc:inkChg chg="add del mod">
          <ac:chgData name="Daniele Simoncini" userId="b67fb611c7c1a73e" providerId="LiveId" clId="{F51F3BAA-211F-4C89-9385-8D6F2DFC9095}" dt="2025-11-20T11:42:43.760" v="1548"/>
          <ac:inkMkLst>
            <pc:docMk/>
            <pc:sldMk cId="3134230202" sldId="340"/>
            <ac:inkMk id="10" creationId="{B63C78C3-4AE2-BE06-7FB0-EB48603188E4}"/>
          </ac:inkMkLst>
        </pc:inkChg>
        <pc:inkChg chg="add del mod">
          <ac:chgData name="Daniele Simoncini" userId="b67fb611c7c1a73e" providerId="LiveId" clId="{F51F3BAA-211F-4C89-9385-8D6F2DFC9095}" dt="2025-11-20T11:42:43.762" v="1550"/>
          <ac:inkMkLst>
            <pc:docMk/>
            <pc:sldMk cId="3134230202" sldId="340"/>
            <ac:inkMk id="11" creationId="{28D783E9-EF60-9096-A82C-C1B848785023}"/>
          </ac:inkMkLst>
        </pc:inkChg>
      </pc:sldChg>
      <pc:sldChg chg="add">
        <pc:chgData name="Daniele Simoncini" userId="b67fb611c7c1a73e" providerId="LiveId" clId="{F51F3BAA-211F-4C89-9385-8D6F2DFC9095}" dt="2025-11-04T09:30:45.044" v="0"/>
        <pc:sldMkLst>
          <pc:docMk/>
          <pc:sldMk cId="4171015858" sldId="342"/>
        </pc:sldMkLst>
      </pc:sldChg>
      <pc:sldChg chg="add">
        <pc:chgData name="Daniele Simoncini" userId="b67fb611c7c1a73e" providerId="LiveId" clId="{F51F3BAA-211F-4C89-9385-8D6F2DFC9095}" dt="2025-11-04T09:30:45.044" v="0"/>
        <pc:sldMkLst>
          <pc:docMk/>
          <pc:sldMk cId="3354684322" sldId="343"/>
        </pc:sldMkLst>
      </pc:sldChg>
      <pc:sldChg chg="add">
        <pc:chgData name="Daniele Simoncini" userId="b67fb611c7c1a73e" providerId="LiveId" clId="{F51F3BAA-211F-4C89-9385-8D6F2DFC9095}" dt="2025-11-04T09:30:45.044" v="0"/>
        <pc:sldMkLst>
          <pc:docMk/>
          <pc:sldMk cId="5472582" sldId="344"/>
        </pc:sldMkLst>
      </pc:sldChg>
      <pc:sldChg chg="add">
        <pc:chgData name="Daniele Simoncini" userId="b67fb611c7c1a73e" providerId="LiveId" clId="{F51F3BAA-211F-4C89-9385-8D6F2DFC9095}" dt="2025-11-04T09:30:45.044" v="0"/>
        <pc:sldMkLst>
          <pc:docMk/>
          <pc:sldMk cId="3640625906" sldId="345"/>
        </pc:sldMkLst>
      </pc:sldChg>
      <pc:sldChg chg="add">
        <pc:chgData name="Daniele Simoncini" userId="b67fb611c7c1a73e" providerId="LiveId" clId="{F51F3BAA-211F-4C89-9385-8D6F2DFC9095}" dt="2025-11-04T09:30:45.044" v="0"/>
        <pc:sldMkLst>
          <pc:docMk/>
          <pc:sldMk cId="3775405511" sldId="346"/>
        </pc:sldMkLst>
      </pc:sldChg>
      <pc:sldChg chg="add">
        <pc:chgData name="Daniele Simoncini" userId="b67fb611c7c1a73e" providerId="LiveId" clId="{F51F3BAA-211F-4C89-9385-8D6F2DFC9095}" dt="2025-11-04T09:30:45.044" v="0"/>
        <pc:sldMkLst>
          <pc:docMk/>
          <pc:sldMk cId="976238475" sldId="347"/>
        </pc:sldMkLst>
      </pc:sldChg>
      <pc:sldChg chg="add">
        <pc:chgData name="Daniele Simoncini" userId="b67fb611c7c1a73e" providerId="LiveId" clId="{F51F3BAA-211F-4C89-9385-8D6F2DFC9095}" dt="2025-11-04T09:30:45.044" v="0"/>
        <pc:sldMkLst>
          <pc:docMk/>
          <pc:sldMk cId="2808635144" sldId="348"/>
        </pc:sldMkLst>
      </pc:sldChg>
      <pc:sldChg chg="add">
        <pc:chgData name="Daniele Simoncini" userId="b67fb611c7c1a73e" providerId="LiveId" clId="{F51F3BAA-211F-4C89-9385-8D6F2DFC9095}" dt="2025-11-04T09:30:45.044" v="0"/>
        <pc:sldMkLst>
          <pc:docMk/>
          <pc:sldMk cId="1765088254" sldId="349"/>
        </pc:sldMkLst>
      </pc:sldChg>
      <pc:sldChg chg="add">
        <pc:chgData name="Daniele Simoncini" userId="b67fb611c7c1a73e" providerId="LiveId" clId="{F51F3BAA-211F-4C89-9385-8D6F2DFC9095}" dt="2025-11-04T09:30:45.044" v="0"/>
        <pc:sldMkLst>
          <pc:docMk/>
          <pc:sldMk cId="3143461942" sldId="350"/>
        </pc:sldMkLst>
      </pc:sldChg>
      <pc:sldChg chg="add">
        <pc:chgData name="Daniele Simoncini" userId="b67fb611c7c1a73e" providerId="LiveId" clId="{F51F3BAA-211F-4C89-9385-8D6F2DFC9095}" dt="2025-11-04T09:30:45.044" v="0"/>
        <pc:sldMkLst>
          <pc:docMk/>
          <pc:sldMk cId="3585220768" sldId="351"/>
        </pc:sldMkLst>
      </pc:sldChg>
      <pc:sldChg chg="add">
        <pc:chgData name="Daniele Simoncini" userId="b67fb611c7c1a73e" providerId="LiveId" clId="{F51F3BAA-211F-4C89-9385-8D6F2DFC9095}" dt="2025-11-04T09:30:45.044" v="0"/>
        <pc:sldMkLst>
          <pc:docMk/>
          <pc:sldMk cId="3698974780" sldId="352"/>
        </pc:sldMkLst>
      </pc:sldChg>
      <pc:sldChg chg="add">
        <pc:chgData name="Daniele Simoncini" userId="b67fb611c7c1a73e" providerId="LiveId" clId="{F51F3BAA-211F-4C89-9385-8D6F2DFC9095}" dt="2025-11-04T09:30:45.044" v="0"/>
        <pc:sldMkLst>
          <pc:docMk/>
          <pc:sldMk cId="152510828" sldId="353"/>
        </pc:sldMkLst>
      </pc:sldChg>
      <pc:sldChg chg="add">
        <pc:chgData name="Daniele Simoncini" userId="b67fb611c7c1a73e" providerId="LiveId" clId="{F51F3BAA-211F-4C89-9385-8D6F2DFC9095}" dt="2025-11-04T09:30:45.044" v="0"/>
        <pc:sldMkLst>
          <pc:docMk/>
          <pc:sldMk cId="2662743586" sldId="354"/>
        </pc:sldMkLst>
      </pc:sldChg>
      <pc:sldChg chg="add">
        <pc:chgData name="Daniele Simoncini" userId="b67fb611c7c1a73e" providerId="LiveId" clId="{F51F3BAA-211F-4C89-9385-8D6F2DFC9095}" dt="2025-11-04T09:30:45.044" v="0"/>
        <pc:sldMkLst>
          <pc:docMk/>
          <pc:sldMk cId="3196520398" sldId="355"/>
        </pc:sldMkLst>
      </pc:sldChg>
      <pc:sldChg chg="add">
        <pc:chgData name="Daniele Simoncini" userId="b67fb611c7c1a73e" providerId="LiveId" clId="{F51F3BAA-211F-4C89-9385-8D6F2DFC9095}" dt="2025-11-04T09:30:45.044" v="0"/>
        <pc:sldMkLst>
          <pc:docMk/>
          <pc:sldMk cId="1869348031" sldId="356"/>
        </pc:sldMkLst>
      </pc:sldChg>
      <pc:sldChg chg="add">
        <pc:chgData name="Daniele Simoncini" userId="b67fb611c7c1a73e" providerId="LiveId" clId="{F51F3BAA-211F-4C89-9385-8D6F2DFC9095}" dt="2025-11-04T09:30:45.044" v="0"/>
        <pc:sldMkLst>
          <pc:docMk/>
          <pc:sldMk cId="3556576342" sldId="357"/>
        </pc:sldMkLst>
      </pc:sldChg>
      <pc:sldChg chg="modSp add mod">
        <pc:chgData name="Daniele Simoncini" userId="b67fb611c7c1a73e" providerId="LiveId" clId="{F51F3BAA-211F-4C89-9385-8D6F2DFC9095}" dt="2025-11-04T09:32:09.613" v="8" actId="14100"/>
        <pc:sldMkLst>
          <pc:docMk/>
          <pc:sldMk cId="758854028" sldId="358"/>
        </pc:sldMkLst>
        <pc:picChg chg="mod">
          <ac:chgData name="Daniele Simoncini" userId="b67fb611c7c1a73e" providerId="LiveId" clId="{F51F3BAA-211F-4C89-9385-8D6F2DFC9095}" dt="2025-11-04T09:32:09.613" v="8" actId="14100"/>
          <ac:picMkLst>
            <pc:docMk/>
            <pc:sldMk cId="758854028" sldId="358"/>
            <ac:picMk id="5" creationId="{00000000-0000-0000-0000-000000000000}"/>
          </ac:picMkLst>
        </pc:picChg>
      </pc:sldChg>
      <pc:sldChg chg="addSp delSp modSp add mod">
        <pc:chgData name="Daniele Simoncini" userId="b67fb611c7c1a73e" providerId="LiveId" clId="{F51F3BAA-211F-4C89-9385-8D6F2DFC9095}" dt="2025-11-06T11:09:54.771" v="641"/>
        <pc:sldMkLst>
          <pc:docMk/>
          <pc:sldMk cId="1249661198" sldId="360"/>
        </pc:sldMkLst>
      </pc:sldChg>
      <pc:sldChg chg="add">
        <pc:chgData name="Daniele Simoncini" userId="b67fb611c7c1a73e" providerId="LiveId" clId="{F51F3BAA-211F-4C89-9385-8D6F2DFC9095}" dt="2025-11-04T09:30:45.044" v="0"/>
        <pc:sldMkLst>
          <pc:docMk/>
          <pc:sldMk cId="2000484832" sldId="375"/>
        </pc:sldMkLst>
      </pc:sldChg>
      <pc:sldChg chg="add">
        <pc:chgData name="Daniele Simoncini" userId="b67fb611c7c1a73e" providerId="LiveId" clId="{F51F3BAA-211F-4C89-9385-8D6F2DFC9095}" dt="2025-11-04T09:30:45.044" v="0"/>
        <pc:sldMkLst>
          <pc:docMk/>
          <pc:sldMk cId="1864884443" sldId="376"/>
        </pc:sldMkLst>
      </pc:sldChg>
      <pc:sldChg chg="add">
        <pc:chgData name="Daniele Simoncini" userId="b67fb611c7c1a73e" providerId="LiveId" clId="{F51F3BAA-211F-4C89-9385-8D6F2DFC9095}" dt="2025-11-04T09:30:45.044" v="0"/>
        <pc:sldMkLst>
          <pc:docMk/>
          <pc:sldMk cId="1732693573" sldId="377"/>
        </pc:sldMkLst>
      </pc:sldChg>
      <pc:sldChg chg="add">
        <pc:chgData name="Daniele Simoncini" userId="b67fb611c7c1a73e" providerId="LiveId" clId="{F51F3BAA-211F-4C89-9385-8D6F2DFC9095}" dt="2025-11-04T09:30:45.044" v="0"/>
        <pc:sldMkLst>
          <pc:docMk/>
          <pc:sldMk cId="754654962" sldId="378"/>
        </pc:sldMkLst>
      </pc:sldChg>
      <pc:sldChg chg="add">
        <pc:chgData name="Daniele Simoncini" userId="b67fb611c7c1a73e" providerId="LiveId" clId="{F51F3BAA-211F-4C89-9385-8D6F2DFC9095}" dt="2025-11-04T09:30:45.044" v="0"/>
        <pc:sldMkLst>
          <pc:docMk/>
          <pc:sldMk cId="2235254061" sldId="379"/>
        </pc:sldMkLst>
      </pc:sldChg>
      <pc:sldChg chg="add">
        <pc:chgData name="Daniele Simoncini" userId="b67fb611c7c1a73e" providerId="LiveId" clId="{F51F3BAA-211F-4C89-9385-8D6F2DFC9095}" dt="2025-11-04T09:30:45.044" v="0"/>
        <pc:sldMkLst>
          <pc:docMk/>
          <pc:sldMk cId="3041689781" sldId="380"/>
        </pc:sldMkLst>
      </pc:sldChg>
      <pc:sldChg chg="add">
        <pc:chgData name="Daniele Simoncini" userId="b67fb611c7c1a73e" providerId="LiveId" clId="{F51F3BAA-211F-4C89-9385-8D6F2DFC9095}" dt="2025-11-04T09:30:45.044" v="0"/>
        <pc:sldMkLst>
          <pc:docMk/>
          <pc:sldMk cId="4152318050" sldId="382"/>
        </pc:sldMkLst>
      </pc:sldChg>
      <pc:sldChg chg="add">
        <pc:chgData name="Daniele Simoncini" userId="b67fb611c7c1a73e" providerId="LiveId" clId="{F51F3BAA-211F-4C89-9385-8D6F2DFC9095}" dt="2025-11-04T09:30:45.044" v="0"/>
        <pc:sldMkLst>
          <pc:docMk/>
          <pc:sldMk cId="1375631980" sldId="383"/>
        </pc:sldMkLst>
      </pc:sldChg>
      <pc:sldChg chg="add">
        <pc:chgData name="Daniele Simoncini" userId="b67fb611c7c1a73e" providerId="LiveId" clId="{F51F3BAA-211F-4C89-9385-8D6F2DFC9095}" dt="2025-11-04T09:30:45.044" v="0"/>
        <pc:sldMkLst>
          <pc:docMk/>
          <pc:sldMk cId="3015162155" sldId="384"/>
        </pc:sldMkLst>
      </pc:sldChg>
      <pc:sldChg chg="add">
        <pc:chgData name="Daniele Simoncini" userId="b67fb611c7c1a73e" providerId="LiveId" clId="{F51F3BAA-211F-4C89-9385-8D6F2DFC9095}" dt="2025-11-04T09:30:45.044" v="0"/>
        <pc:sldMkLst>
          <pc:docMk/>
          <pc:sldMk cId="1746821371" sldId="385"/>
        </pc:sldMkLst>
      </pc:sldChg>
      <pc:sldChg chg="add">
        <pc:chgData name="Daniele Simoncini" userId="b67fb611c7c1a73e" providerId="LiveId" clId="{F51F3BAA-211F-4C89-9385-8D6F2DFC9095}" dt="2025-11-04T09:30:45.044" v="0"/>
        <pc:sldMkLst>
          <pc:docMk/>
          <pc:sldMk cId="4036021311" sldId="386"/>
        </pc:sldMkLst>
      </pc:sldChg>
      <pc:sldChg chg="add">
        <pc:chgData name="Daniele Simoncini" userId="b67fb611c7c1a73e" providerId="LiveId" clId="{F51F3BAA-211F-4C89-9385-8D6F2DFC9095}" dt="2025-11-04T09:30:45.044" v="0"/>
        <pc:sldMkLst>
          <pc:docMk/>
          <pc:sldMk cId="2571786142" sldId="387"/>
        </pc:sldMkLst>
      </pc:sldChg>
      <pc:sldChg chg="add">
        <pc:chgData name="Daniele Simoncini" userId="b67fb611c7c1a73e" providerId="LiveId" clId="{F51F3BAA-211F-4C89-9385-8D6F2DFC9095}" dt="2025-11-04T09:30:45.044" v="0"/>
        <pc:sldMkLst>
          <pc:docMk/>
          <pc:sldMk cId="3638566640" sldId="388"/>
        </pc:sldMkLst>
      </pc:sldChg>
      <pc:sldChg chg="add">
        <pc:chgData name="Daniele Simoncini" userId="b67fb611c7c1a73e" providerId="LiveId" clId="{F51F3BAA-211F-4C89-9385-8D6F2DFC9095}" dt="2025-11-04T09:30:45.044" v="0"/>
        <pc:sldMkLst>
          <pc:docMk/>
          <pc:sldMk cId="964149055" sldId="389"/>
        </pc:sldMkLst>
      </pc:sldChg>
      <pc:sldChg chg="addSp delSp modSp add mod">
        <pc:chgData name="Daniele Simoncini" userId="b67fb611c7c1a73e" providerId="LiveId" clId="{F51F3BAA-211F-4C89-9385-8D6F2DFC9095}" dt="2025-11-04T15:46:28.395" v="509"/>
        <pc:sldMkLst>
          <pc:docMk/>
          <pc:sldMk cId="3200111284" sldId="415"/>
        </pc:sldMkLst>
        <pc:picChg chg="mod">
          <ac:chgData name="Daniele Simoncini" userId="b67fb611c7c1a73e" providerId="LiveId" clId="{F51F3BAA-211F-4C89-9385-8D6F2DFC9095}" dt="2025-11-04T09:31:59.047" v="7" actId="1076"/>
          <ac:picMkLst>
            <pc:docMk/>
            <pc:sldMk cId="3200111284" sldId="415"/>
            <ac:picMk id="8196" creationId="{8388C210-EDBD-41FB-BA55-A0244E4B66D1}"/>
          </ac:picMkLst>
        </pc:picChg>
      </pc:sldChg>
      <pc:sldChg chg="modSp add mod">
        <pc:chgData name="Daniele Simoncini" userId="b67fb611c7c1a73e" providerId="LiveId" clId="{F51F3BAA-211F-4C89-9385-8D6F2DFC9095}" dt="2025-11-04T09:31:56.009" v="6" actId="1076"/>
        <pc:sldMkLst>
          <pc:docMk/>
          <pc:sldMk cId="3354638113" sldId="416"/>
        </pc:sldMkLst>
        <pc:picChg chg="mod">
          <ac:chgData name="Daniele Simoncini" userId="b67fb611c7c1a73e" providerId="LiveId" clId="{F51F3BAA-211F-4C89-9385-8D6F2DFC9095}" dt="2025-11-04T09:31:56.009" v="6" actId="1076"/>
          <ac:picMkLst>
            <pc:docMk/>
            <pc:sldMk cId="3354638113" sldId="416"/>
            <ac:picMk id="8" creationId="{05915E0D-5F87-46C7-B3EA-9D4F76380B41}"/>
          </ac:picMkLst>
        </pc:picChg>
      </pc:sldChg>
      <pc:sldChg chg="modSp add mod">
        <pc:chgData name="Daniele Simoncini" userId="b67fb611c7c1a73e" providerId="LiveId" clId="{F51F3BAA-211F-4C89-9385-8D6F2DFC9095}" dt="2025-11-04T09:32:19.104" v="11" actId="1076"/>
        <pc:sldMkLst>
          <pc:docMk/>
          <pc:sldMk cId="1124724325" sldId="417"/>
        </pc:sldMkLst>
        <pc:picChg chg="mod">
          <ac:chgData name="Daniele Simoncini" userId="b67fb611c7c1a73e" providerId="LiveId" clId="{F51F3BAA-211F-4C89-9385-8D6F2DFC9095}" dt="2025-11-04T09:32:19.104" v="11" actId="1076"/>
          <ac:picMkLst>
            <pc:docMk/>
            <pc:sldMk cId="1124724325" sldId="417"/>
            <ac:picMk id="5" creationId="{00000000-0000-0000-0000-000000000000}"/>
          </ac:picMkLst>
        </pc:picChg>
      </pc:sldChg>
      <pc:sldChg chg="add">
        <pc:chgData name="Daniele Simoncini" userId="b67fb611c7c1a73e" providerId="LiveId" clId="{F51F3BAA-211F-4C89-9385-8D6F2DFC9095}" dt="2025-11-04T09:30:45.044" v="0"/>
        <pc:sldMkLst>
          <pc:docMk/>
          <pc:sldMk cId="0" sldId="418"/>
        </pc:sldMkLst>
      </pc:sldChg>
      <pc:sldChg chg="add">
        <pc:chgData name="Daniele Simoncini" userId="b67fb611c7c1a73e" providerId="LiveId" clId="{F51F3BAA-211F-4C89-9385-8D6F2DFC9095}" dt="2025-11-04T09:30:45.044" v="0"/>
        <pc:sldMkLst>
          <pc:docMk/>
          <pc:sldMk cId="0" sldId="419"/>
        </pc:sldMkLst>
      </pc:sldChg>
      <pc:sldChg chg="add">
        <pc:chgData name="Daniele Simoncini" userId="b67fb611c7c1a73e" providerId="LiveId" clId="{F51F3BAA-211F-4C89-9385-8D6F2DFC9095}" dt="2025-11-04T09:30:45.044" v="0"/>
        <pc:sldMkLst>
          <pc:docMk/>
          <pc:sldMk cId="0" sldId="420"/>
        </pc:sldMkLst>
      </pc:sldChg>
      <pc:sldChg chg="add">
        <pc:chgData name="Daniele Simoncini" userId="b67fb611c7c1a73e" providerId="LiveId" clId="{F51F3BAA-211F-4C89-9385-8D6F2DFC9095}" dt="2025-11-04T09:30:45.044" v="0"/>
        <pc:sldMkLst>
          <pc:docMk/>
          <pc:sldMk cId="0" sldId="421"/>
        </pc:sldMkLst>
      </pc:sldChg>
      <pc:sldChg chg="add">
        <pc:chgData name="Daniele Simoncini" userId="b67fb611c7c1a73e" providerId="LiveId" clId="{F51F3BAA-211F-4C89-9385-8D6F2DFC9095}" dt="2025-11-04T09:30:45.044" v="0"/>
        <pc:sldMkLst>
          <pc:docMk/>
          <pc:sldMk cId="4121325982" sldId="422"/>
        </pc:sldMkLst>
      </pc:sldChg>
      <pc:sldChg chg="add">
        <pc:chgData name="Daniele Simoncini" userId="b67fb611c7c1a73e" providerId="LiveId" clId="{F51F3BAA-211F-4C89-9385-8D6F2DFC9095}" dt="2025-11-04T13:08:16.912" v="65"/>
        <pc:sldMkLst>
          <pc:docMk/>
          <pc:sldMk cId="2270009241" sldId="426"/>
        </pc:sldMkLst>
      </pc:sldChg>
      <pc:sldChg chg="modSp add">
        <pc:chgData name="Daniele Simoncini" userId="b67fb611c7c1a73e" providerId="LiveId" clId="{F51F3BAA-211F-4C89-9385-8D6F2DFC9095}" dt="2025-11-04T13:09:01.886" v="68" actId="1076"/>
        <pc:sldMkLst>
          <pc:docMk/>
          <pc:sldMk cId="375773715" sldId="460"/>
        </pc:sldMkLst>
        <pc:picChg chg="mod">
          <ac:chgData name="Daniele Simoncini" userId="b67fb611c7c1a73e" providerId="LiveId" clId="{F51F3BAA-211F-4C89-9385-8D6F2DFC9095}" dt="2025-11-04T13:09:01.886" v="68" actId="1076"/>
          <ac:picMkLst>
            <pc:docMk/>
            <pc:sldMk cId="375773715" sldId="460"/>
            <ac:picMk id="1026" creationId="{7C298A93-64CF-DAB3-DBAE-27B0C9AB05C7}"/>
          </ac:picMkLst>
        </pc:picChg>
      </pc:sldChg>
      <pc:sldChg chg="addSp delSp modSp add mod">
        <pc:chgData name="Daniele Simoncini" userId="b67fb611c7c1a73e" providerId="LiveId" clId="{F51F3BAA-211F-4C89-9385-8D6F2DFC9095}" dt="2025-11-20T10:01:44.756" v="1448" actId="404"/>
        <pc:sldMkLst>
          <pc:docMk/>
          <pc:sldMk cId="1121467998" sldId="461"/>
        </pc:sldMkLst>
        <pc:spChg chg="mod">
          <ac:chgData name="Daniele Simoncini" userId="b67fb611c7c1a73e" providerId="LiveId" clId="{F51F3BAA-211F-4C89-9385-8D6F2DFC9095}" dt="2025-11-20T10:01:22.706" v="1445" actId="27636"/>
          <ac:spMkLst>
            <pc:docMk/>
            <pc:sldMk cId="1121467998" sldId="461"/>
            <ac:spMk id="3" creationId="{9980A585-DD2A-19B4-E0E6-60E98DC64499}"/>
          </ac:spMkLst>
        </pc:spChg>
        <pc:spChg chg="add del mod">
          <ac:chgData name="Daniele Simoncini" userId="b67fb611c7c1a73e" providerId="LiveId" clId="{F51F3BAA-211F-4C89-9385-8D6F2DFC9095}" dt="2025-11-20T09:52:40.397" v="816"/>
          <ac:spMkLst>
            <pc:docMk/>
            <pc:sldMk cId="1121467998" sldId="461"/>
            <ac:spMk id="4" creationId="{A4E949B4-9CD3-D07F-3B77-53C5C75FF2B9}"/>
          </ac:spMkLst>
        </pc:spChg>
        <pc:graphicFrameChg chg="add mod modGraphic">
          <ac:chgData name="Daniele Simoncini" userId="b67fb611c7c1a73e" providerId="LiveId" clId="{F51F3BAA-211F-4C89-9385-8D6F2DFC9095}" dt="2025-11-20T10:01:44.756" v="1448" actId="404"/>
          <ac:graphicFrameMkLst>
            <pc:docMk/>
            <pc:sldMk cId="1121467998" sldId="461"/>
            <ac:graphicFrameMk id="5" creationId="{D02BCF67-ED29-6213-087C-13A671E23AFA}"/>
          </ac:graphicFrameMkLst>
        </pc:graphicFrameChg>
        <pc:picChg chg="del">
          <ac:chgData name="Daniele Simoncini" userId="b67fb611c7c1a73e" providerId="LiveId" clId="{F51F3BAA-211F-4C89-9385-8D6F2DFC9095}" dt="2025-11-20T09:52:38.751" v="815" actId="478"/>
          <ac:picMkLst>
            <pc:docMk/>
            <pc:sldMk cId="1121467998" sldId="461"/>
            <ac:picMk id="5124" creationId="{A4DCEE90-F56D-C490-3CEA-721F4938BF1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B9E4E3-5ADA-4281-B0A7-167400068DE2}"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it-IT"/>
        </a:p>
      </dgm:t>
    </dgm:pt>
    <dgm:pt modelId="{D0610037-2698-44A6-97D6-06141D8B8D98}">
      <dgm:prSet phldrT="[Text]"/>
      <dgm:spPr/>
      <dgm:t>
        <a:bodyPr/>
        <a:lstStyle/>
        <a:p>
          <a:r>
            <a:rPr lang="it-IT"/>
            <a:t>&lt;html&gt;</a:t>
          </a:r>
        </a:p>
      </dgm:t>
    </dgm:pt>
    <dgm:pt modelId="{F251F537-A2EF-42DA-8B86-2D592C25A429}" type="parTrans" cxnId="{6A4D4D37-49AF-48FF-A428-800A4A27733D}">
      <dgm:prSet/>
      <dgm:spPr/>
      <dgm:t>
        <a:bodyPr/>
        <a:lstStyle/>
        <a:p>
          <a:endParaRPr lang="it-IT"/>
        </a:p>
      </dgm:t>
    </dgm:pt>
    <dgm:pt modelId="{1F0C5566-1652-49D7-843A-4B341FDC59D2}" type="sibTrans" cxnId="{6A4D4D37-49AF-48FF-A428-800A4A27733D}">
      <dgm:prSet/>
      <dgm:spPr/>
      <dgm:t>
        <a:bodyPr/>
        <a:lstStyle/>
        <a:p>
          <a:endParaRPr lang="it-IT"/>
        </a:p>
      </dgm:t>
    </dgm:pt>
    <dgm:pt modelId="{016BF174-2677-4180-A168-A072FDE7739A}" type="asst">
      <dgm:prSet phldrT="[Text]"/>
      <dgm:spPr/>
      <dgm:t>
        <a:bodyPr/>
        <a:lstStyle/>
        <a:p>
          <a:r>
            <a:rPr lang="it-IT"/>
            <a:t>&lt;head&gt;</a:t>
          </a:r>
        </a:p>
      </dgm:t>
    </dgm:pt>
    <dgm:pt modelId="{54BE698D-353A-41C5-8E8E-20B2DF288859}" type="parTrans" cxnId="{432E6BAB-0361-4A00-A55C-0023AB05BB01}">
      <dgm:prSet/>
      <dgm:spPr/>
      <dgm:t>
        <a:bodyPr/>
        <a:lstStyle/>
        <a:p>
          <a:endParaRPr lang="it-IT"/>
        </a:p>
      </dgm:t>
    </dgm:pt>
    <dgm:pt modelId="{137B0D1D-76DC-4020-B884-93F899FC0876}" type="sibTrans" cxnId="{432E6BAB-0361-4A00-A55C-0023AB05BB01}">
      <dgm:prSet/>
      <dgm:spPr/>
      <dgm:t>
        <a:bodyPr/>
        <a:lstStyle/>
        <a:p>
          <a:endParaRPr lang="it-IT"/>
        </a:p>
      </dgm:t>
    </dgm:pt>
    <dgm:pt modelId="{43230E82-3044-408C-AF76-EE4B1E306B3B}">
      <dgm:prSet phldrT="[Text]"/>
      <dgm:spPr/>
      <dgm:t>
        <a:bodyPr/>
        <a:lstStyle/>
        <a:p>
          <a:r>
            <a:rPr lang="it-IT"/>
            <a:t>&lt;body&gt;</a:t>
          </a:r>
        </a:p>
      </dgm:t>
    </dgm:pt>
    <dgm:pt modelId="{8D0474B9-B754-4437-8CDE-93F369181A91}" type="parTrans" cxnId="{69ED80D8-7065-4953-9A34-E07310A0943E}">
      <dgm:prSet/>
      <dgm:spPr/>
      <dgm:t>
        <a:bodyPr/>
        <a:lstStyle/>
        <a:p>
          <a:endParaRPr lang="it-IT"/>
        </a:p>
      </dgm:t>
    </dgm:pt>
    <dgm:pt modelId="{6DFB1738-11F4-4338-83DB-E53E2BCB9C69}" type="sibTrans" cxnId="{69ED80D8-7065-4953-9A34-E07310A0943E}">
      <dgm:prSet/>
      <dgm:spPr/>
      <dgm:t>
        <a:bodyPr/>
        <a:lstStyle/>
        <a:p>
          <a:endParaRPr lang="it-IT"/>
        </a:p>
      </dgm:t>
    </dgm:pt>
    <dgm:pt modelId="{895DB0C8-DE30-4CFC-9CCC-5F8280E2384A}">
      <dgm:prSet phldrT="[Text]" custT="1"/>
      <dgm:spPr/>
      <dgm:t>
        <a:bodyPr/>
        <a:lstStyle/>
        <a:p>
          <a:r>
            <a:rPr lang="it-IT" sz="1050"/>
            <a:t>&lt;H1&gt;</a:t>
          </a:r>
        </a:p>
      </dgm:t>
    </dgm:pt>
    <dgm:pt modelId="{C74CC8C2-153D-47ED-B7BC-8A2EA0F41788}" type="parTrans" cxnId="{D7405C4F-1CF7-4DFE-9225-E13C0EBC112D}">
      <dgm:prSet/>
      <dgm:spPr/>
      <dgm:t>
        <a:bodyPr/>
        <a:lstStyle/>
        <a:p>
          <a:endParaRPr lang="it-IT"/>
        </a:p>
      </dgm:t>
    </dgm:pt>
    <dgm:pt modelId="{A503E205-3EA2-4394-BABB-6F7965E77BF2}" type="sibTrans" cxnId="{D7405C4F-1CF7-4DFE-9225-E13C0EBC112D}">
      <dgm:prSet/>
      <dgm:spPr/>
      <dgm:t>
        <a:bodyPr/>
        <a:lstStyle/>
        <a:p>
          <a:endParaRPr lang="it-IT"/>
        </a:p>
      </dgm:t>
    </dgm:pt>
    <dgm:pt modelId="{2F3904CD-AC9B-4917-B0DE-513482BCC630}">
      <dgm:prSet phldrT="[Text]" custT="1"/>
      <dgm:spPr/>
      <dgm:t>
        <a:bodyPr/>
        <a:lstStyle/>
        <a:p>
          <a:r>
            <a:rPr lang="it-IT" sz="1400"/>
            <a:t>&lt;p&gt;</a:t>
          </a:r>
        </a:p>
      </dgm:t>
    </dgm:pt>
    <dgm:pt modelId="{C420F494-5ACC-44F6-A13F-AF3871F7BFD1}" type="parTrans" cxnId="{76885FFA-E9D3-4DA1-89AB-33625B772E2C}">
      <dgm:prSet/>
      <dgm:spPr/>
      <dgm:t>
        <a:bodyPr/>
        <a:lstStyle/>
        <a:p>
          <a:endParaRPr lang="it-IT"/>
        </a:p>
      </dgm:t>
    </dgm:pt>
    <dgm:pt modelId="{2C050C82-C573-4E7A-9DF9-24BBD55D0FBE}" type="sibTrans" cxnId="{76885FFA-E9D3-4DA1-89AB-33625B772E2C}">
      <dgm:prSet/>
      <dgm:spPr/>
      <dgm:t>
        <a:bodyPr/>
        <a:lstStyle/>
        <a:p>
          <a:endParaRPr lang="it-IT"/>
        </a:p>
      </dgm:t>
    </dgm:pt>
    <dgm:pt modelId="{6696E0CE-EF10-40E4-B75B-4915D7E00108}">
      <dgm:prSet phldrT="[Text]" custT="1"/>
      <dgm:spPr/>
      <dgm:t>
        <a:bodyPr/>
        <a:lstStyle/>
        <a:p>
          <a:r>
            <a:rPr lang="it-IT" sz="1200"/>
            <a:t>&lt;div&gt;</a:t>
          </a:r>
        </a:p>
      </dgm:t>
    </dgm:pt>
    <dgm:pt modelId="{803A3691-BC5D-4698-B54C-20A01A857788}" type="parTrans" cxnId="{75506C6F-D741-4DDA-8A00-C97F5C37DB5A}">
      <dgm:prSet/>
      <dgm:spPr/>
      <dgm:t>
        <a:bodyPr/>
        <a:lstStyle/>
        <a:p>
          <a:endParaRPr lang="it-IT"/>
        </a:p>
      </dgm:t>
    </dgm:pt>
    <dgm:pt modelId="{1AEA3ED1-0A88-4418-971E-4CA84A07F81D}" type="sibTrans" cxnId="{75506C6F-D741-4DDA-8A00-C97F5C37DB5A}">
      <dgm:prSet/>
      <dgm:spPr/>
      <dgm:t>
        <a:bodyPr/>
        <a:lstStyle/>
        <a:p>
          <a:endParaRPr lang="it-IT"/>
        </a:p>
      </dgm:t>
    </dgm:pt>
    <dgm:pt modelId="{E0ACF8E8-AD08-47BF-B7FD-AA2D21F4593B}" type="asst">
      <dgm:prSet phldrT="[Text]" custT="1"/>
      <dgm:spPr/>
      <dgm:t>
        <a:bodyPr/>
        <a:lstStyle/>
        <a:p>
          <a:r>
            <a:rPr lang="it-IT" sz="1000"/>
            <a:t>&lt;</a:t>
          </a:r>
          <a:r>
            <a:rPr lang="it-IT" sz="1000" err="1"/>
            <a:t>title</a:t>
          </a:r>
          <a:r>
            <a:rPr lang="it-IT" sz="1000"/>
            <a:t>&gt;</a:t>
          </a:r>
        </a:p>
      </dgm:t>
    </dgm:pt>
    <dgm:pt modelId="{1362A422-1DC4-4F82-9520-20FB78B386ED}" type="parTrans" cxnId="{9AEA66C3-D349-40F5-9A34-FDC56A58E800}">
      <dgm:prSet/>
      <dgm:spPr/>
      <dgm:t>
        <a:bodyPr/>
        <a:lstStyle/>
        <a:p>
          <a:endParaRPr lang="it-IT"/>
        </a:p>
      </dgm:t>
    </dgm:pt>
    <dgm:pt modelId="{2DC26A3E-CFCA-45D1-A3F8-51DFA5E99BE6}" type="sibTrans" cxnId="{9AEA66C3-D349-40F5-9A34-FDC56A58E800}">
      <dgm:prSet/>
      <dgm:spPr/>
      <dgm:t>
        <a:bodyPr/>
        <a:lstStyle/>
        <a:p>
          <a:endParaRPr lang="it-IT"/>
        </a:p>
      </dgm:t>
    </dgm:pt>
    <dgm:pt modelId="{C22760C4-1897-40B9-A39D-6DECF7C8A3D7}" type="asst">
      <dgm:prSet phldrT="[Text]" custT="1"/>
      <dgm:spPr/>
      <dgm:t>
        <a:bodyPr/>
        <a:lstStyle/>
        <a:p>
          <a:r>
            <a:rPr lang="it-IT" sz="900"/>
            <a:t>&lt;meta&gt;</a:t>
          </a:r>
        </a:p>
      </dgm:t>
    </dgm:pt>
    <dgm:pt modelId="{B907C955-CE83-4211-ACD3-798C714DEBF6}" type="parTrans" cxnId="{01313D22-25C4-4833-B35D-C6B251D7C629}">
      <dgm:prSet/>
      <dgm:spPr/>
      <dgm:t>
        <a:bodyPr/>
        <a:lstStyle/>
        <a:p>
          <a:endParaRPr lang="it-IT"/>
        </a:p>
      </dgm:t>
    </dgm:pt>
    <dgm:pt modelId="{FF397B0D-E68F-461F-BCF7-9B8E82F5D6E4}" type="sibTrans" cxnId="{01313D22-25C4-4833-B35D-C6B251D7C629}">
      <dgm:prSet/>
      <dgm:spPr/>
      <dgm:t>
        <a:bodyPr/>
        <a:lstStyle/>
        <a:p>
          <a:endParaRPr lang="it-IT"/>
        </a:p>
      </dgm:t>
    </dgm:pt>
    <dgm:pt modelId="{64D5A642-DEA2-4845-A14C-573C1390072C}" type="asst">
      <dgm:prSet phldrT="[Text]" custT="1"/>
      <dgm:spPr/>
      <dgm:t>
        <a:bodyPr/>
        <a:lstStyle/>
        <a:p>
          <a:r>
            <a:rPr lang="it-IT" sz="1000"/>
            <a:t>&lt;link&gt;</a:t>
          </a:r>
        </a:p>
      </dgm:t>
    </dgm:pt>
    <dgm:pt modelId="{1AE5864A-1A6E-451A-87B7-9E51683CB3D0}" type="parTrans" cxnId="{16FEC7F4-3559-42C2-A388-35F6BD2BE4FD}">
      <dgm:prSet/>
      <dgm:spPr/>
      <dgm:t>
        <a:bodyPr/>
        <a:lstStyle/>
        <a:p>
          <a:endParaRPr lang="it-IT"/>
        </a:p>
      </dgm:t>
    </dgm:pt>
    <dgm:pt modelId="{0C884EFF-22CD-4434-8E4E-BCA1F63FC863}" type="sibTrans" cxnId="{16FEC7F4-3559-42C2-A388-35F6BD2BE4FD}">
      <dgm:prSet/>
      <dgm:spPr/>
      <dgm:t>
        <a:bodyPr/>
        <a:lstStyle/>
        <a:p>
          <a:endParaRPr lang="it-IT"/>
        </a:p>
      </dgm:t>
    </dgm:pt>
    <dgm:pt modelId="{7DD43F78-2409-49EF-B0DD-9A5B83C06A57}" type="asst">
      <dgm:prSet phldrT="[Text]" custT="1"/>
      <dgm:spPr/>
      <dgm:t>
        <a:bodyPr/>
        <a:lstStyle/>
        <a:p>
          <a:r>
            <a:rPr lang="it-IT" sz="900"/>
            <a:t>&lt;style&gt;</a:t>
          </a:r>
        </a:p>
      </dgm:t>
    </dgm:pt>
    <dgm:pt modelId="{7EDB3BF6-01D2-4A48-8F0E-A20AD88A2608}" type="parTrans" cxnId="{E95C4F31-545E-40A0-B14A-8DC99B5C3BB6}">
      <dgm:prSet/>
      <dgm:spPr/>
      <dgm:t>
        <a:bodyPr/>
        <a:lstStyle/>
        <a:p>
          <a:endParaRPr lang="it-IT"/>
        </a:p>
      </dgm:t>
    </dgm:pt>
    <dgm:pt modelId="{5461F676-A525-4A8B-94B1-6C58855FC835}" type="sibTrans" cxnId="{E95C4F31-545E-40A0-B14A-8DC99B5C3BB6}">
      <dgm:prSet/>
      <dgm:spPr/>
      <dgm:t>
        <a:bodyPr/>
        <a:lstStyle/>
        <a:p>
          <a:endParaRPr lang="it-IT"/>
        </a:p>
      </dgm:t>
    </dgm:pt>
    <dgm:pt modelId="{CCD59954-FEFA-4B4F-A54A-36B162FB3D55}" type="asst">
      <dgm:prSet phldrT="[Text]" custT="1"/>
      <dgm:spPr/>
      <dgm:t>
        <a:bodyPr/>
        <a:lstStyle/>
        <a:p>
          <a:r>
            <a:rPr lang="it-IT" sz="800"/>
            <a:t>&lt;script&gt;</a:t>
          </a:r>
        </a:p>
      </dgm:t>
    </dgm:pt>
    <dgm:pt modelId="{630187B8-83F2-4257-B98D-1F5F872235D4}" type="parTrans" cxnId="{780E2CF4-9D09-4D6D-A138-3CA4D97B2890}">
      <dgm:prSet/>
      <dgm:spPr/>
      <dgm:t>
        <a:bodyPr/>
        <a:lstStyle/>
        <a:p>
          <a:endParaRPr lang="it-IT"/>
        </a:p>
      </dgm:t>
    </dgm:pt>
    <dgm:pt modelId="{F83FC749-E1C6-4E2A-8DE5-51E655EE18FF}" type="sibTrans" cxnId="{780E2CF4-9D09-4D6D-A138-3CA4D97B2890}">
      <dgm:prSet/>
      <dgm:spPr/>
      <dgm:t>
        <a:bodyPr/>
        <a:lstStyle/>
        <a:p>
          <a:endParaRPr lang="it-IT"/>
        </a:p>
      </dgm:t>
    </dgm:pt>
    <dgm:pt modelId="{EDB07BBD-A134-4B19-A134-B89B3EF0FCD3}">
      <dgm:prSet phldrT="[Text]" custT="1"/>
      <dgm:spPr/>
      <dgm:t>
        <a:bodyPr/>
        <a:lstStyle/>
        <a:p>
          <a:r>
            <a:rPr lang="it-IT" sz="1100"/>
            <a:t>&lt;</a:t>
          </a:r>
          <a:r>
            <a:rPr lang="it-IT" sz="1100" err="1"/>
            <a:t>span</a:t>
          </a:r>
          <a:r>
            <a:rPr lang="it-IT" sz="1100"/>
            <a:t>&gt;</a:t>
          </a:r>
        </a:p>
      </dgm:t>
    </dgm:pt>
    <dgm:pt modelId="{5925A13F-3FE6-420B-9A03-866E4CCE3554}" type="parTrans" cxnId="{15FF44D1-2AC2-4110-BD30-F3096F001039}">
      <dgm:prSet/>
      <dgm:spPr/>
      <dgm:t>
        <a:bodyPr/>
        <a:lstStyle/>
        <a:p>
          <a:endParaRPr lang="it-IT"/>
        </a:p>
      </dgm:t>
    </dgm:pt>
    <dgm:pt modelId="{73A4F175-71A8-467B-B671-7FE99288DB97}" type="sibTrans" cxnId="{15FF44D1-2AC2-4110-BD30-F3096F001039}">
      <dgm:prSet/>
      <dgm:spPr/>
      <dgm:t>
        <a:bodyPr/>
        <a:lstStyle/>
        <a:p>
          <a:endParaRPr lang="it-IT"/>
        </a:p>
      </dgm:t>
    </dgm:pt>
    <dgm:pt modelId="{80DD5D3B-F27D-4DFA-ABBD-107A441EE833}">
      <dgm:prSet phldrT="[Text]"/>
      <dgm:spPr/>
      <dgm:t>
        <a:bodyPr/>
        <a:lstStyle/>
        <a:p>
          <a:r>
            <a:rPr lang="it-IT"/>
            <a:t>&lt;</a:t>
          </a:r>
          <a:r>
            <a:rPr lang="it-IT" err="1"/>
            <a:t>table</a:t>
          </a:r>
          <a:r>
            <a:rPr lang="it-IT"/>
            <a:t>&gt;</a:t>
          </a:r>
        </a:p>
      </dgm:t>
    </dgm:pt>
    <dgm:pt modelId="{1591D4BD-FDA3-444D-861D-7F42749C54B4}" type="parTrans" cxnId="{0D9BFB36-864A-4FEC-8BD6-BF41F1B5099C}">
      <dgm:prSet/>
      <dgm:spPr/>
      <dgm:t>
        <a:bodyPr/>
        <a:lstStyle/>
        <a:p>
          <a:endParaRPr lang="it-IT"/>
        </a:p>
      </dgm:t>
    </dgm:pt>
    <dgm:pt modelId="{4C32247B-68AE-4169-8E53-B94EB6F93565}" type="sibTrans" cxnId="{0D9BFB36-864A-4FEC-8BD6-BF41F1B5099C}">
      <dgm:prSet/>
      <dgm:spPr/>
      <dgm:t>
        <a:bodyPr/>
        <a:lstStyle/>
        <a:p>
          <a:endParaRPr lang="it-IT"/>
        </a:p>
      </dgm:t>
    </dgm:pt>
    <dgm:pt modelId="{9C71362E-24EF-4466-86CC-E79893DDD8FD}">
      <dgm:prSet phldrT="[Text]" custT="1"/>
      <dgm:spPr/>
      <dgm:t>
        <a:bodyPr/>
        <a:lstStyle/>
        <a:p>
          <a:r>
            <a:rPr lang="it-IT" sz="1050"/>
            <a:t>&lt;</a:t>
          </a:r>
          <a:r>
            <a:rPr lang="it-IT" sz="1050" err="1"/>
            <a:t>tr</a:t>
          </a:r>
          <a:r>
            <a:rPr lang="it-IT" sz="1050"/>
            <a:t>&gt;</a:t>
          </a:r>
        </a:p>
      </dgm:t>
    </dgm:pt>
    <dgm:pt modelId="{387BAAAC-73F7-4C4C-80A6-EA5783B526BB}" type="parTrans" cxnId="{16C23E52-5A5B-4CCB-B6A7-7E096C814D17}">
      <dgm:prSet/>
      <dgm:spPr/>
      <dgm:t>
        <a:bodyPr/>
        <a:lstStyle/>
        <a:p>
          <a:endParaRPr lang="it-IT"/>
        </a:p>
      </dgm:t>
    </dgm:pt>
    <dgm:pt modelId="{92A882AA-557A-44A2-B49D-C35ACC6AB534}" type="sibTrans" cxnId="{16C23E52-5A5B-4CCB-B6A7-7E096C814D17}">
      <dgm:prSet/>
      <dgm:spPr/>
      <dgm:t>
        <a:bodyPr/>
        <a:lstStyle/>
        <a:p>
          <a:endParaRPr lang="it-IT"/>
        </a:p>
      </dgm:t>
    </dgm:pt>
    <dgm:pt modelId="{89A90792-F7CB-4EFF-B6B0-EBA643B087D4}">
      <dgm:prSet phldrT="[Text]" custT="1"/>
      <dgm:spPr/>
      <dgm:t>
        <a:bodyPr/>
        <a:lstStyle/>
        <a:p>
          <a:r>
            <a:rPr lang="it-IT" sz="1050"/>
            <a:t>&lt;</a:t>
          </a:r>
          <a:r>
            <a:rPr lang="it-IT" sz="1050" err="1"/>
            <a:t>td</a:t>
          </a:r>
          <a:r>
            <a:rPr lang="it-IT" sz="1050"/>
            <a:t>&gt;</a:t>
          </a:r>
        </a:p>
      </dgm:t>
    </dgm:pt>
    <dgm:pt modelId="{7EA9C6E8-6ADC-4347-91BE-73267C099364}" type="parTrans" cxnId="{EC7F184B-52E7-4CC8-A37C-0A331C1DEF9F}">
      <dgm:prSet/>
      <dgm:spPr/>
      <dgm:t>
        <a:bodyPr/>
        <a:lstStyle/>
        <a:p>
          <a:endParaRPr lang="it-IT"/>
        </a:p>
      </dgm:t>
    </dgm:pt>
    <dgm:pt modelId="{D60B2D7E-8751-4578-A602-A93E04E3546A}" type="sibTrans" cxnId="{EC7F184B-52E7-4CC8-A37C-0A331C1DEF9F}">
      <dgm:prSet/>
      <dgm:spPr/>
      <dgm:t>
        <a:bodyPr/>
        <a:lstStyle/>
        <a:p>
          <a:endParaRPr lang="it-IT"/>
        </a:p>
      </dgm:t>
    </dgm:pt>
    <dgm:pt modelId="{B517022E-3110-4DA0-A63F-91EB2EC805ED}">
      <dgm:prSet phldrT="[Text]" custT="1"/>
      <dgm:spPr/>
      <dgm:t>
        <a:bodyPr/>
        <a:lstStyle/>
        <a:p>
          <a:r>
            <a:rPr lang="it-IT" sz="800"/>
            <a:t>&lt;</a:t>
          </a:r>
          <a:r>
            <a:rPr lang="it-IT" sz="800" err="1"/>
            <a:t>img</a:t>
          </a:r>
          <a:r>
            <a:rPr lang="it-IT" sz="800"/>
            <a:t>&gt;</a:t>
          </a:r>
        </a:p>
      </dgm:t>
    </dgm:pt>
    <dgm:pt modelId="{9DBB36DF-F72E-4E7F-9451-92F35D2802A2}" type="parTrans" cxnId="{C1E24460-E3FC-445D-B29E-36E07997B079}">
      <dgm:prSet/>
      <dgm:spPr/>
      <dgm:t>
        <a:bodyPr/>
        <a:lstStyle/>
        <a:p>
          <a:endParaRPr lang="it-IT"/>
        </a:p>
      </dgm:t>
    </dgm:pt>
    <dgm:pt modelId="{947676A1-8E06-4BB5-8C94-9437B27F6842}" type="sibTrans" cxnId="{C1E24460-E3FC-445D-B29E-36E07997B079}">
      <dgm:prSet/>
      <dgm:spPr/>
      <dgm:t>
        <a:bodyPr/>
        <a:lstStyle/>
        <a:p>
          <a:endParaRPr lang="it-IT"/>
        </a:p>
      </dgm:t>
    </dgm:pt>
    <dgm:pt modelId="{8848807E-2D4F-4CBF-B7E0-39C78B922412}">
      <dgm:prSet phldrT="[Text]" custT="1"/>
      <dgm:spPr/>
      <dgm:t>
        <a:bodyPr/>
        <a:lstStyle/>
        <a:p>
          <a:r>
            <a:rPr lang="it-IT" sz="1400"/>
            <a:t>&lt;b&gt;</a:t>
          </a:r>
        </a:p>
      </dgm:t>
    </dgm:pt>
    <dgm:pt modelId="{3222B416-0910-48D5-8D9E-D121FAACFEC0}" type="parTrans" cxnId="{8DF21E06-609C-4634-B199-A4C6100EB7A6}">
      <dgm:prSet/>
      <dgm:spPr/>
      <dgm:t>
        <a:bodyPr/>
        <a:lstStyle/>
        <a:p>
          <a:endParaRPr lang="it-IT"/>
        </a:p>
      </dgm:t>
    </dgm:pt>
    <dgm:pt modelId="{BD2BDB70-59CF-4CA0-BDF0-FFD7A25E592D}" type="sibTrans" cxnId="{8DF21E06-609C-4634-B199-A4C6100EB7A6}">
      <dgm:prSet/>
      <dgm:spPr/>
      <dgm:t>
        <a:bodyPr/>
        <a:lstStyle/>
        <a:p>
          <a:endParaRPr lang="it-IT"/>
        </a:p>
      </dgm:t>
    </dgm:pt>
    <dgm:pt modelId="{6C87A754-6708-40B8-91E4-85F0F5E5B03C}">
      <dgm:prSet phldrT="[Text]" custT="1"/>
      <dgm:spPr/>
      <dgm:t>
        <a:bodyPr/>
        <a:lstStyle/>
        <a:p>
          <a:r>
            <a:rPr lang="it-IT" sz="1400"/>
            <a:t>&lt;i&gt;</a:t>
          </a:r>
        </a:p>
      </dgm:t>
    </dgm:pt>
    <dgm:pt modelId="{8DC31885-1D44-49F2-9B38-AF4E59BEDF1B}" type="parTrans" cxnId="{38597A2B-69B1-4FC7-A7AD-A571368F4D2F}">
      <dgm:prSet/>
      <dgm:spPr/>
      <dgm:t>
        <a:bodyPr/>
        <a:lstStyle/>
        <a:p>
          <a:endParaRPr lang="it-IT"/>
        </a:p>
      </dgm:t>
    </dgm:pt>
    <dgm:pt modelId="{345D2FD0-8842-4566-878A-2FD5DD3C6185}" type="sibTrans" cxnId="{38597A2B-69B1-4FC7-A7AD-A571368F4D2F}">
      <dgm:prSet/>
      <dgm:spPr/>
      <dgm:t>
        <a:bodyPr/>
        <a:lstStyle/>
        <a:p>
          <a:endParaRPr lang="it-IT"/>
        </a:p>
      </dgm:t>
    </dgm:pt>
    <dgm:pt modelId="{E7181C95-6C03-4053-8CD1-E4F713A71AE1}">
      <dgm:prSet phldrT="[Text]" custT="1"/>
      <dgm:spPr/>
      <dgm:t>
        <a:bodyPr/>
        <a:lstStyle/>
        <a:p>
          <a:r>
            <a:rPr lang="it-IT" sz="1400"/>
            <a:t>&lt;a&gt;</a:t>
          </a:r>
        </a:p>
      </dgm:t>
    </dgm:pt>
    <dgm:pt modelId="{217E7CFD-F4E3-4798-BD63-B5852D9780DF}" type="parTrans" cxnId="{B719EF7A-1EE5-483B-A24D-6A22C04C9949}">
      <dgm:prSet/>
      <dgm:spPr/>
      <dgm:t>
        <a:bodyPr/>
        <a:lstStyle/>
        <a:p>
          <a:endParaRPr lang="it-IT"/>
        </a:p>
      </dgm:t>
    </dgm:pt>
    <dgm:pt modelId="{54504BEC-375F-4636-9A64-043D8239CCD0}" type="sibTrans" cxnId="{B719EF7A-1EE5-483B-A24D-6A22C04C9949}">
      <dgm:prSet/>
      <dgm:spPr/>
      <dgm:t>
        <a:bodyPr/>
        <a:lstStyle/>
        <a:p>
          <a:endParaRPr lang="it-IT"/>
        </a:p>
      </dgm:t>
    </dgm:pt>
    <dgm:pt modelId="{F87F1111-55F1-4ECA-BCDF-5D4342C92E73}">
      <dgm:prSet phldrT="[Text]" custT="1"/>
      <dgm:spPr/>
      <dgm:t>
        <a:bodyPr/>
        <a:lstStyle/>
        <a:p>
          <a:r>
            <a:rPr lang="it-IT" sz="1100"/>
            <a:t>&lt;</a:t>
          </a:r>
          <a:r>
            <a:rPr lang="it-IT" sz="1100" err="1"/>
            <a:t>form</a:t>
          </a:r>
          <a:r>
            <a:rPr lang="it-IT" sz="1100"/>
            <a:t>&gt;</a:t>
          </a:r>
        </a:p>
      </dgm:t>
    </dgm:pt>
    <dgm:pt modelId="{B079947F-9588-4AC6-B143-8A193D419B1E}" type="parTrans" cxnId="{2D73913A-1066-4130-9609-BF539D73F383}">
      <dgm:prSet/>
      <dgm:spPr/>
      <dgm:t>
        <a:bodyPr/>
        <a:lstStyle/>
        <a:p>
          <a:endParaRPr lang="it-IT"/>
        </a:p>
      </dgm:t>
    </dgm:pt>
    <dgm:pt modelId="{EE75601E-E5AB-44A2-B890-52F06AD5A75D}" type="sibTrans" cxnId="{2D73913A-1066-4130-9609-BF539D73F383}">
      <dgm:prSet/>
      <dgm:spPr/>
      <dgm:t>
        <a:bodyPr/>
        <a:lstStyle/>
        <a:p>
          <a:endParaRPr lang="it-IT"/>
        </a:p>
      </dgm:t>
    </dgm:pt>
    <dgm:pt modelId="{B915B428-5D6E-46FC-8A1E-35D4758DCE78}">
      <dgm:prSet phldrT="[Text]" custT="1"/>
      <dgm:spPr/>
      <dgm:t>
        <a:bodyPr/>
        <a:lstStyle/>
        <a:p>
          <a:r>
            <a:rPr lang="it-IT" sz="800"/>
            <a:t>&lt;input&gt;</a:t>
          </a:r>
        </a:p>
      </dgm:t>
    </dgm:pt>
    <dgm:pt modelId="{9F7E11DA-0A81-41EB-BAAF-38A6BBAEE416}" type="parTrans" cxnId="{69574955-B083-4BF1-9BAC-9E36F732CFAC}">
      <dgm:prSet/>
      <dgm:spPr/>
      <dgm:t>
        <a:bodyPr/>
        <a:lstStyle/>
        <a:p>
          <a:endParaRPr lang="it-IT"/>
        </a:p>
      </dgm:t>
    </dgm:pt>
    <dgm:pt modelId="{3DE9BED1-0DE1-423E-AB8B-F1D8D9321815}" type="sibTrans" cxnId="{69574955-B083-4BF1-9BAC-9E36F732CFAC}">
      <dgm:prSet/>
      <dgm:spPr/>
      <dgm:t>
        <a:bodyPr/>
        <a:lstStyle/>
        <a:p>
          <a:endParaRPr lang="it-IT"/>
        </a:p>
      </dgm:t>
    </dgm:pt>
    <dgm:pt modelId="{790277B0-1254-41BA-98A2-79971D5B4EAC}">
      <dgm:prSet phldrT="[Text]" custT="1"/>
      <dgm:spPr/>
      <dgm:t>
        <a:bodyPr/>
        <a:lstStyle/>
        <a:p>
          <a:r>
            <a:rPr lang="it-IT" sz="800"/>
            <a:t>&lt;</a:t>
          </a:r>
          <a:r>
            <a:rPr lang="it-IT" sz="800" err="1"/>
            <a:t>button</a:t>
          </a:r>
          <a:r>
            <a:rPr lang="it-IT" sz="800"/>
            <a:t>&gt;</a:t>
          </a:r>
        </a:p>
      </dgm:t>
    </dgm:pt>
    <dgm:pt modelId="{9D183F4E-DA00-4719-8978-16809DD78D25}" type="parTrans" cxnId="{1C353406-8778-4D4F-985B-1058DC90ACFA}">
      <dgm:prSet/>
      <dgm:spPr/>
      <dgm:t>
        <a:bodyPr/>
        <a:lstStyle/>
        <a:p>
          <a:endParaRPr lang="it-IT"/>
        </a:p>
      </dgm:t>
    </dgm:pt>
    <dgm:pt modelId="{319506BC-FDE5-48E3-A43D-0B281C6A2D2B}" type="sibTrans" cxnId="{1C353406-8778-4D4F-985B-1058DC90ACFA}">
      <dgm:prSet/>
      <dgm:spPr/>
      <dgm:t>
        <a:bodyPr/>
        <a:lstStyle/>
        <a:p>
          <a:endParaRPr lang="it-IT"/>
        </a:p>
      </dgm:t>
    </dgm:pt>
    <dgm:pt modelId="{7BDADAF5-42DD-4826-9197-18584FDF9629}">
      <dgm:prSet phldrT="[Text]" custT="1"/>
      <dgm:spPr/>
      <dgm:t>
        <a:bodyPr/>
        <a:lstStyle/>
        <a:p>
          <a:r>
            <a:rPr lang="it-IT" sz="800"/>
            <a:t>&lt;</a:t>
          </a:r>
          <a:r>
            <a:rPr lang="it-IT" sz="800" err="1"/>
            <a:t>textarea</a:t>
          </a:r>
          <a:r>
            <a:rPr lang="it-IT" sz="800"/>
            <a:t>&gt;</a:t>
          </a:r>
        </a:p>
      </dgm:t>
    </dgm:pt>
    <dgm:pt modelId="{76054333-CD2D-4C32-903C-0BE07E0BDED5}" type="parTrans" cxnId="{9A0C1277-EC84-468E-BCAB-3894913EB219}">
      <dgm:prSet/>
      <dgm:spPr/>
      <dgm:t>
        <a:bodyPr/>
        <a:lstStyle/>
        <a:p>
          <a:endParaRPr lang="it-IT"/>
        </a:p>
      </dgm:t>
    </dgm:pt>
    <dgm:pt modelId="{CBB103CB-D85C-4E2A-AC42-CB7EE0474DC0}" type="sibTrans" cxnId="{9A0C1277-EC84-468E-BCAB-3894913EB219}">
      <dgm:prSet/>
      <dgm:spPr/>
      <dgm:t>
        <a:bodyPr/>
        <a:lstStyle/>
        <a:p>
          <a:endParaRPr lang="it-IT"/>
        </a:p>
      </dgm:t>
    </dgm:pt>
    <dgm:pt modelId="{8F09E596-748B-41DA-B7EB-BAF1D92F18E5}" type="pres">
      <dgm:prSet presAssocID="{D8B9E4E3-5ADA-4281-B0A7-167400068DE2}" presName="Name0" presStyleCnt="0">
        <dgm:presLayoutVars>
          <dgm:chPref val="1"/>
          <dgm:dir/>
          <dgm:animOne val="branch"/>
          <dgm:animLvl val="lvl"/>
          <dgm:resizeHandles/>
        </dgm:presLayoutVars>
      </dgm:prSet>
      <dgm:spPr/>
    </dgm:pt>
    <dgm:pt modelId="{D7745B97-9FF6-4F1A-A3E8-DC13D1AE95FA}" type="pres">
      <dgm:prSet presAssocID="{D0610037-2698-44A6-97D6-06141D8B8D98}" presName="vertOne" presStyleCnt="0"/>
      <dgm:spPr/>
    </dgm:pt>
    <dgm:pt modelId="{E2959677-01BF-4CB0-8EA6-F2E9530C5B53}" type="pres">
      <dgm:prSet presAssocID="{D0610037-2698-44A6-97D6-06141D8B8D98}" presName="txOne" presStyleLbl="node0" presStyleIdx="0" presStyleCnt="1">
        <dgm:presLayoutVars>
          <dgm:chPref val="3"/>
        </dgm:presLayoutVars>
      </dgm:prSet>
      <dgm:spPr/>
    </dgm:pt>
    <dgm:pt modelId="{DF54B4D0-E108-4CCC-9010-F76439BFB37B}" type="pres">
      <dgm:prSet presAssocID="{D0610037-2698-44A6-97D6-06141D8B8D98}" presName="parTransOne" presStyleCnt="0"/>
      <dgm:spPr/>
    </dgm:pt>
    <dgm:pt modelId="{52E6D649-E719-4886-98D5-548148071A64}" type="pres">
      <dgm:prSet presAssocID="{D0610037-2698-44A6-97D6-06141D8B8D98}" presName="horzOne" presStyleCnt="0"/>
      <dgm:spPr/>
    </dgm:pt>
    <dgm:pt modelId="{27185B09-B20F-40C4-A84D-881A99DA5AB9}" type="pres">
      <dgm:prSet presAssocID="{016BF174-2677-4180-A168-A072FDE7739A}" presName="vertTwo" presStyleCnt="0"/>
      <dgm:spPr/>
    </dgm:pt>
    <dgm:pt modelId="{15C8223F-D175-4AE7-992C-51952DFC9032}" type="pres">
      <dgm:prSet presAssocID="{016BF174-2677-4180-A168-A072FDE7739A}" presName="txTwo" presStyleLbl="asst1" presStyleIdx="0" presStyleCnt="6">
        <dgm:presLayoutVars>
          <dgm:chPref val="3"/>
        </dgm:presLayoutVars>
      </dgm:prSet>
      <dgm:spPr/>
    </dgm:pt>
    <dgm:pt modelId="{42610EFA-8BEC-4870-B4C8-CC0473A37651}" type="pres">
      <dgm:prSet presAssocID="{016BF174-2677-4180-A168-A072FDE7739A}" presName="parTransTwo" presStyleCnt="0"/>
      <dgm:spPr/>
    </dgm:pt>
    <dgm:pt modelId="{B7C4562A-3663-4CB0-80A7-AD3F021F9570}" type="pres">
      <dgm:prSet presAssocID="{016BF174-2677-4180-A168-A072FDE7739A}" presName="horzTwo" presStyleCnt="0"/>
      <dgm:spPr/>
    </dgm:pt>
    <dgm:pt modelId="{CE60D49C-E7DD-4BB7-89F6-A269D4C993A1}" type="pres">
      <dgm:prSet presAssocID="{E0ACF8E8-AD08-47BF-B7FD-AA2D21F4593B}" presName="vertThree" presStyleCnt="0"/>
      <dgm:spPr/>
    </dgm:pt>
    <dgm:pt modelId="{4B4D07A4-799A-40EE-943D-610ED19CCE54}" type="pres">
      <dgm:prSet presAssocID="{E0ACF8E8-AD08-47BF-B7FD-AA2D21F4593B}" presName="txThree" presStyleLbl="asst1" presStyleIdx="1" presStyleCnt="6">
        <dgm:presLayoutVars>
          <dgm:chPref val="3"/>
        </dgm:presLayoutVars>
      </dgm:prSet>
      <dgm:spPr/>
    </dgm:pt>
    <dgm:pt modelId="{4CA1F72D-3AC1-44A3-B9A5-5FDD0E9CE734}" type="pres">
      <dgm:prSet presAssocID="{E0ACF8E8-AD08-47BF-B7FD-AA2D21F4593B}" presName="horzThree" presStyleCnt="0"/>
      <dgm:spPr/>
    </dgm:pt>
    <dgm:pt modelId="{080C58E7-CD22-42D0-BBDE-60FAAE5437F6}" type="pres">
      <dgm:prSet presAssocID="{2DC26A3E-CFCA-45D1-A3F8-51DFA5E99BE6}" presName="sibSpaceThree" presStyleCnt="0"/>
      <dgm:spPr/>
    </dgm:pt>
    <dgm:pt modelId="{A53DB389-1F31-4F5B-B1DA-8CE0CC61CA0D}" type="pres">
      <dgm:prSet presAssocID="{C22760C4-1897-40B9-A39D-6DECF7C8A3D7}" presName="vertThree" presStyleCnt="0"/>
      <dgm:spPr/>
    </dgm:pt>
    <dgm:pt modelId="{7541A786-574F-43CE-BA45-64ABEDCB631D}" type="pres">
      <dgm:prSet presAssocID="{C22760C4-1897-40B9-A39D-6DECF7C8A3D7}" presName="txThree" presStyleLbl="asst1" presStyleIdx="2" presStyleCnt="6" custScaleX="117932">
        <dgm:presLayoutVars>
          <dgm:chPref val="3"/>
        </dgm:presLayoutVars>
      </dgm:prSet>
      <dgm:spPr/>
    </dgm:pt>
    <dgm:pt modelId="{275583F5-7754-4B43-901F-D6BD18F8612D}" type="pres">
      <dgm:prSet presAssocID="{C22760C4-1897-40B9-A39D-6DECF7C8A3D7}" presName="horzThree" presStyleCnt="0"/>
      <dgm:spPr/>
    </dgm:pt>
    <dgm:pt modelId="{B813D934-D737-40F3-8FA9-891986035D91}" type="pres">
      <dgm:prSet presAssocID="{FF397B0D-E68F-461F-BCF7-9B8E82F5D6E4}" presName="sibSpaceThree" presStyleCnt="0"/>
      <dgm:spPr/>
    </dgm:pt>
    <dgm:pt modelId="{73DF0C9B-3FFC-4AFC-B1F3-C892B910C7A6}" type="pres">
      <dgm:prSet presAssocID="{64D5A642-DEA2-4845-A14C-573C1390072C}" presName="vertThree" presStyleCnt="0"/>
      <dgm:spPr/>
    </dgm:pt>
    <dgm:pt modelId="{685C281B-F3A4-4E27-A68E-42B18C5FD48F}" type="pres">
      <dgm:prSet presAssocID="{64D5A642-DEA2-4845-A14C-573C1390072C}" presName="txThree" presStyleLbl="asst1" presStyleIdx="3" presStyleCnt="6">
        <dgm:presLayoutVars>
          <dgm:chPref val="3"/>
        </dgm:presLayoutVars>
      </dgm:prSet>
      <dgm:spPr/>
    </dgm:pt>
    <dgm:pt modelId="{82921051-D514-4AFA-95C9-AA81613708CF}" type="pres">
      <dgm:prSet presAssocID="{64D5A642-DEA2-4845-A14C-573C1390072C}" presName="horzThree" presStyleCnt="0"/>
      <dgm:spPr/>
    </dgm:pt>
    <dgm:pt modelId="{C296F3C9-A856-4B2F-BCD1-142B813A60E5}" type="pres">
      <dgm:prSet presAssocID="{0C884EFF-22CD-4434-8E4E-BCA1F63FC863}" presName="sibSpaceThree" presStyleCnt="0"/>
      <dgm:spPr/>
    </dgm:pt>
    <dgm:pt modelId="{05B46ABF-5574-4789-B509-647081529D8B}" type="pres">
      <dgm:prSet presAssocID="{7DD43F78-2409-49EF-B0DD-9A5B83C06A57}" presName="vertThree" presStyleCnt="0"/>
      <dgm:spPr/>
    </dgm:pt>
    <dgm:pt modelId="{509048B2-1CF7-4F00-97C7-D85086E9B9D7}" type="pres">
      <dgm:prSet presAssocID="{7DD43F78-2409-49EF-B0DD-9A5B83C06A57}" presName="txThree" presStyleLbl="asst1" presStyleIdx="4" presStyleCnt="6">
        <dgm:presLayoutVars>
          <dgm:chPref val="3"/>
        </dgm:presLayoutVars>
      </dgm:prSet>
      <dgm:spPr/>
    </dgm:pt>
    <dgm:pt modelId="{9D98B910-D86A-4F14-AEDE-9246684891C9}" type="pres">
      <dgm:prSet presAssocID="{7DD43F78-2409-49EF-B0DD-9A5B83C06A57}" presName="horzThree" presStyleCnt="0"/>
      <dgm:spPr/>
    </dgm:pt>
    <dgm:pt modelId="{780E843D-3C8E-4066-AF2E-99EC09D7DFF6}" type="pres">
      <dgm:prSet presAssocID="{5461F676-A525-4A8B-94B1-6C58855FC835}" presName="sibSpaceThree" presStyleCnt="0"/>
      <dgm:spPr/>
    </dgm:pt>
    <dgm:pt modelId="{6461BD20-DF7F-407E-8A4B-D926DD911497}" type="pres">
      <dgm:prSet presAssocID="{CCD59954-FEFA-4B4F-A54A-36B162FB3D55}" presName="vertThree" presStyleCnt="0"/>
      <dgm:spPr/>
    </dgm:pt>
    <dgm:pt modelId="{FD9ECDDD-186C-4782-B9BB-66379EE665E0}" type="pres">
      <dgm:prSet presAssocID="{CCD59954-FEFA-4B4F-A54A-36B162FB3D55}" presName="txThree" presStyleLbl="asst1" presStyleIdx="5" presStyleCnt="6">
        <dgm:presLayoutVars>
          <dgm:chPref val="3"/>
        </dgm:presLayoutVars>
      </dgm:prSet>
      <dgm:spPr/>
    </dgm:pt>
    <dgm:pt modelId="{EB4010B7-A3DE-4953-90B7-C1B8DBAA8F4C}" type="pres">
      <dgm:prSet presAssocID="{CCD59954-FEFA-4B4F-A54A-36B162FB3D55}" presName="horzThree" presStyleCnt="0"/>
      <dgm:spPr/>
    </dgm:pt>
    <dgm:pt modelId="{5997021E-3C3B-4E0A-B50D-90F552492E1A}" type="pres">
      <dgm:prSet presAssocID="{137B0D1D-76DC-4020-B884-93F899FC0876}" presName="sibSpaceTwo" presStyleCnt="0"/>
      <dgm:spPr/>
    </dgm:pt>
    <dgm:pt modelId="{D1F1DD62-1E4D-42CE-A944-8A988F98A25F}" type="pres">
      <dgm:prSet presAssocID="{43230E82-3044-408C-AF76-EE4B1E306B3B}" presName="vertTwo" presStyleCnt="0"/>
      <dgm:spPr/>
    </dgm:pt>
    <dgm:pt modelId="{C1EB4188-8FDD-4FB8-9FD5-66A93C1E7342}" type="pres">
      <dgm:prSet presAssocID="{43230E82-3044-408C-AF76-EE4B1E306B3B}" presName="txTwo" presStyleLbl="node2" presStyleIdx="0" presStyleCnt="1">
        <dgm:presLayoutVars>
          <dgm:chPref val="3"/>
        </dgm:presLayoutVars>
      </dgm:prSet>
      <dgm:spPr/>
    </dgm:pt>
    <dgm:pt modelId="{A13904A1-F86B-4D68-8336-2A8356F4CC53}" type="pres">
      <dgm:prSet presAssocID="{43230E82-3044-408C-AF76-EE4B1E306B3B}" presName="parTransTwo" presStyleCnt="0"/>
      <dgm:spPr/>
    </dgm:pt>
    <dgm:pt modelId="{0B6208C5-86F4-48C8-89FE-E024008696B5}" type="pres">
      <dgm:prSet presAssocID="{43230E82-3044-408C-AF76-EE4B1E306B3B}" presName="horzTwo" presStyleCnt="0"/>
      <dgm:spPr/>
    </dgm:pt>
    <dgm:pt modelId="{700BFC5A-5D0A-4880-B7BD-2699F7DCE931}" type="pres">
      <dgm:prSet presAssocID="{895DB0C8-DE30-4CFC-9CCC-5F8280E2384A}" presName="vertThree" presStyleCnt="0"/>
      <dgm:spPr/>
    </dgm:pt>
    <dgm:pt modelId="{C00B5F92-DB4B-4B54-9A23-9469975E318A}" type="pres">
      <dgm:prSet presAssocID="{895DB0C8-DE30-4CFC-9CCC-5F8280E2384A}" presName="txThree" presStyleLbl="node3" presStyleIdx="0" presStyleCnt="6">
        <dgm:presLayoutVars>
          <dgm:chPref val="3"/>
        </dgm:presLayoutVars>
      </dgm:prSet>
      <dgm:spPr/>
    </dgm:pt>
    <dgm:pt modelId="{9F24AE0D-49D8-461D-B92C-F26CFAD47CEA}" type="pres">
      <dgm:prSet presAssocID="{895DB0C8-DE30-4CFC-9CCC-5F8280E2384A}" presName="horzThree" presStyleCnt="0"/>
      <dgm:spPr/>
    </dgm:pt>
    <dgm:pt modelId="{90FDD2DF-05FC-4FC5-B50E-3CECF348CB63}" type="pres">
      <dgm:prSet presAssocID="{A503E205-3EA2-4394-BABB-6F7965E77BF2}" presName="sibSpaceThree" presStyleCnt="0"/>
      <dgm:spPr/>
    </dgm:pt>
    <dgm:pt modelId="{12FB354D-D45F-4F3D-944E-BFBC736B8FC8}" type="pres">
      <dgm:prSet presAssocID="{2F3904CD-AC9B-4917-B0DE-513482BCC630}" presName="vertThree" presStyleCnt="0"/>
      <dgm:spPr/>
    </dgm:pt>
    <dgm:pt modelId="{4F285F1C-E4FC-4839-9EC1-E90B2950F206}" type="pres">
      <dgm:prSet presAssocID="{2F3904CD-AC9B-4917-B0DE-513482BCC630}" presName="txThree" presStyleLbl="node3" presStyleIdx="1" presStyleCnt="6">
        <dgm:presLayoutVars>
          <dgm:chPref val="3"/>
        </dgm:presLayoutVars>
      </dgm:prSet>
      <dgm:spPr/>
    </dgm:pt>
    <dgm:pt modelId="{8C09BBF7-0FC9-4565-9AB5-305263385F61}" type="pres">
      <dgm:prSet presAssocID="{2F3904CD-AC9B-4917-B0DE-513482BCC630}" presName="parTransThree" presStyleCnt="0"/>
      <dgm:spPr/>
    </dgm:pt>
    <dgm:pt modelId="{D2EE739F-CCD5-4175-8778-23CBE3EA19B2}" type="pres">
      <dgm:prSet presAssocID="{2F3904CD-AC9B-4917-B0DE-513482BCC630}" presName="horzThree" presStyleCnt="0"/>
      <dgm:spPr/>
    </dgm:pt>
    <dgm:pt modelId="{953CD145-2175-4D48-A240-76FE65D03A30}" type="pres">
      <dgm:prSet presAssocID="{B517022E-3110-4DA0-A63F-91EB2EC805ED}" presName="vertFour" presStyleCnt="0">
        <dgm:presLayoutVars>
          <dgm:chPref val="3"/>
        </dgm:presLayoutVars>
      </dgm:prSet>
      <dgm:spPr/>
    </dgm:pt>
    <dgm:pt modelId="{9D2F9780-AB48-4065-809C-3839E021957F}" type="pres">
      <dgm:prSet presAssocID="{B517022E-3110-4DA0-A63F-91EB2EC805ED}" presName="txFour" presStyleLbl="node4" presStyleIdx="0" presStyleCnt="9">
        <dgm:presLayoutVars>
          <dgm:chPref val="3"/>
        </dgm:presLayoutVars>
      </dgm:prSet>
      <dgm:spPr/>
    </dgm:pt>
    <dgm:pt modelId="{62199900-EA20-47A1-A30D-02857EA5767E}" type="pres">
      <dgm:prSet presAssocID="{B517022E-3110-4DA0-A63F-91EB2EC805ED}" presName="horzFour" presStyleCnt="0"/>
      <dgm:spPr/>
    </dgm:pt>
    <dgm:pt modelId="{C33717FB-D5C0-42E8-8190-7546ADEF7F9C}" type="pres">
      <dgm:prSet presAssocID="{947676A1-8E06-4BB5-8C94-9437B27F6842}" presName="sibSpaceFour" presStyleCnt="0"/>
      <dgm:spPr/>
    </dgm:pt>
    <dgm:pt modelId="{8343F106-34F8-45DC-8FE5-D16629980B6F}" type="pres">
      <dgm:prSet presAssocID="{8848807E-2D4F-4CBF-B7E0-39C78B922412}" presName="vertFour" presStyleCnt="0">
        <dgm:presLayoutVars>
          <dgm:chPref val="3"/>
        </dgm:presLayoutVars>
      </dgm:prSet>
      <dgm:spPr/>
    </dgm:pt>
    <dgm:pt modelId="{2BEA3B25-9D04-4FAE-9CA3-9352DCC51790}" type="pres">
      <dgm:prSet presAssocID="{8848807E-2D4F-4CBF-B7E0-39C78B922412}" presName="txFour" presStyleLbl="node4" presStyleIdx="1" presStyleCnt="9">
        <dgm:presLayoutVars>
          <dgm:chPref val="3"/>
        </dgm:presLayoutVars>
      </dgm:prSet>
      <dgm:spPr/>
    </dgm:pt>
    <dgm:pt modelId="{F291A8AB-FC43-41AA-BCB3-A6B92A13F943}" type="pres">
      <dgm:prSet presAssocID="{8848807E-2D4F-4CBF-B7E0-39C78B922412}" presName="horzFour" presStyleCnt="0"/>
      <dgm:spPr/>
    </dgm:pt>
    <dgm:pt modelId="{C79AAEE9-6106-4608-9F2E-6E6DB56C30BC}" type="pres">
      <dgm:prSet presAssocID="{BD2BDB70-59CF-4CA0-BDF0-FFD7A25E592D}" presName="sibSpaceFour" presStyleCnt="0"/>
      <dgm:spPr/>
    </dgm:pt>
    <dgm:pt modelId="{3F7DBDA3-278F-4DC3-8AF0-D6525B1FC9EB}" type="pres">
      <dgm:prSet presAssocID="{6C87A754-6708-40B8-91E4-85F0F5E5B03C}" presName="vertFour" presStyleCnt="0">
        <dgm:presLayoutVars>
          <dgm:chPref val="3"/>
        </dgm:presLayoutVars>
      </dgm:prSet>
      <dgm:spPr/>
    </dgm:pt>
    <dgm:pt modelId="{CDB1B103-1C38-44D0-B0CB-1D64D2C1BFC4}" type="pres">
      <dgm:prSet presAssocID="{6C87A754-6708-40B8-91E4-85F0F5E5B03C}" presName="txFour" presStyleLbl="node4" presStyleIdx="2" presStyleCnt="9">
        <dgm:presLayoutVars>
          <dgm:chPref val="3"/>
        </dgm:presLayoutVars>
      </dgm:prSet>
      <dgm:spPr/>
    </dgm:pt>
    <dgm:pt modelId="{52CDE653-A80B-46CB-A2C4-85DC87B387F6}" type="pres">
      <dgm:prSet presAssocID="{6C87A754-6708-40B8-91E4-85F0F5E5B03C}" presName="horzFour" presStyleCnt="0"/>
      <dgm:spPr/>
    </dgm:pt>
    <dgm:pt modelId="{4EDB877E-8AE0-414F-BB2B-88A6E73B3027}" type="pres">
      <dgm:prSet presAssocID="{345D2FD0-8842-4566-878A-2FD5DD3C6185}" presName="sibSpaceFour" presStyleCnt="0"/>
      <dgm:spPr/>
    </dgm:pt>
    <dgm:pt modelId="{7FAAF0B1-1DD1-4306-9E27-6996BEF32CAE}" type="pres">
      <dgm:prSet presAssocID="{E7181C95-6C03-4053-8CD1-E4F713A71AE1}" presName="vertFour" presStyleCnt="0">
        <dgm:presLayoutVars>
          <dgm:chPref val="3"/>
        </dgm:presLayoutVars>
      </dgm:prSet>
      <dgm:spPr/>
    </dgm:pt>
    <dgm:pt modelId="{8461ADA8-7546-461D-8DDC-EFEF2265A6CD}" type="pres">
      <dgm:prSet presAssocID="{E7181C95-6C03-4053-8CD1-E4F713A71AE1}" presName="txFour" presStyleLbl="node4" presStyleIdx="3" presStyleCnt="9">
        <dgm:presLayoutVars>
          <dgm:chPref val="3"/>
        </dgm:presLayoutVars>
      </dgm:prSet>
      <dgm:spPr/>
    </dgm:pt>
    <dgm:pt modelId="{8807F2D4-1913-4E36-AC69-C3856AB92D2A}" type="pres">
      <dgm:prSet presAssocID="{E7181C95-6C03-4053-8CD1-E4F713A71AE1}" presName="horzFour" presStyleCnt="0"/>
      <dgm:spPr/>
    </dgm:pt>
    <dgm:pt modelId="{08186BA5-F89D-47B3-905D-AD063D5E1F03}" type="pres">
      <dgm:prSet presAssocID="{2C050C82-C573-4E7A-9DF9-24BBD55D0FBE}" presName="sibSpaceThree" presStyleCnt="0"/>
      <dgm:spPr/>
    </dgm:pt>
    <dgm:pt modelId="{255B6910-DFA6-4057-816F-4F5CE3171170}" type="pres">
      <dgm:prSet presAssocID="{6696E0CE-EF10-40E4-B75B-4915D7E00108}" presName="vertThree" presStyleCnt="0"/>
      <dgm:spPr/>
    </dgm:pt>
    <dgm:pt modelId="{90AAD887-1D57-45D8-89C5-AED7043CD37D}" type="pres">
      <dgm:prSet presAssocID="{6696E0CE-EF10-40E4-B75B-4915D7E00108}" presName="txThree" presStyleLbl="node3" presStyleIdx="2" presStyleCnt="6" custScaleX="110917">
        <dgm:presLayoutVars>
          <dgm:chPref val="3"/>
        </dgm:presLayoutVars>
      </dgm:prSet>
      <dgm:spPr/>
    </dgm:pt>
    <dgm:pt modelId="{D2757B78-15ED-454E-B892-4A5D8BBA4B03}" type="pres">
      <dgm:prSet presAssocID="{6696E0CE-EF10-40E4-B75B-4915D7E00108}" presName="horzThree" presStyleCnt="0"/>
      <dgm:spPr/>
    </dgm:pt>
    <dgm:pt modelId="{805BF5F8-C543-45DF-8969-D2D4CFB70C79}" type="pres">
      <dgm:prSet presAssocID="{1AEA3ED1-0A88-4418-971E-4CA84A07F81D}" presName="sibSpaceThree" presStyleCnt="0"/>
      <dgm:spPr/>
    </dgm:pt>
    <dgm:pt modelId="{6019FCE1-3246-4A33-ABDD-CF813A609181}" type="pres">
      <dgm:prSet presAssocID="{EDB07BBD-A134-4B19-A134-B89B3EF0FCD3}" presName="vertThree" presStyleCnt="0"/>
      <dgm:spPr/>
    </dgm:pt>
    <dgm:pt modelId="{E30978EF-B4AF-41AC-B144-480FFB6767F8}" type="pres">
      <dgm:prSet presAssocID="{EDB07BBD-A134-4B19-A134-B89B3EF0FCD3}" presName="txThree" presStyleLbl="node3" presStyleIdx="3" presStyleCnt="6" custScaleX="148320">
        <dgm:presLayoutVars>
          <dgm:chPref val="3"/>
        </dgm:presLayoutVars>
      </dgm:prSet>
      <dgm:spPr/>
    </dgm:pt>
    <dgm:pt modelId="{34C5F532-7B3A-4F64-9717-B6CD0BA0B403}" type="pres">
      <dgm:prSet presAssocID="{EDB07BBD-A134-4B19-A134-B89B3EF0FCD3}" presName="horzThree" presStyleCnt="0"/>
      <dgm:spPr/>
    </dgm:pt>
    <dgm:pt modelId="{7E58B9F1-5029-4BE2-B8EA-86CFF1D5D1D9}" type="pres">
      <dgm:prSet presAssocID="{73A4F175-71A8-467B-B671-7FE99288DB97}" presName="sibSpaceThree" presStyleCnt="0"/>
      <dgm:spPr/>
    </dgm:pt>
    <dgm:pt modelId="{FA9E17A1-0A2C-4E89-BDA2-26F41B4596AB}" type="pres">
      <dgm:prSet presAssocID="{F87F1111-55F1-4ECA-BCDF-5D4342C92E73}" presName="vertThree" presStyleCnt="0"/>
      <dgm:spPr/>
    </dgm:pt>
    <dgm:pt modelId="{E171DD0D-958B-4D3D-9F0A-C920ED8A2ED3}" type="pres">
      <dgm:prSet presAssocID="{F87F1111-55F1-4ECA-BCDF-5D4342C92E73}" presName="txThree" presStyleLbl="node3" presStyleIdx="4" presStyleCnt="6">
        <dgm:presLayoutVars>
          <dgm:chPref val="3"/>
        </dgm:presLayoutVars>
      </dgm:prSet>
      <dgm:spPr/>
    </dgm:pt>
    <dgm:pt modelId="{F4A87193-335B-489A-81A0-0B6EA354D283}" type="pres">
      <dgm:prSet presAssocID="{F87F1111-55F1-4ECA-BCDF-5D4342C92E73}" presName="parTransThree" presStyleCnt="0"/>
      <dgm:spPr/>
    </dgm:pt>
    <dgm:pt modelId="{A626D717-8976-435C-B15E-02F7994BBEB9}" type="pres">
      <dgm:prSet presAssocID="{F87F1111-55F1-4ECA-BCDF-5D4342C92E73}" presName="horzThree" presStyleCnt="0"/>
      <dgm:spPr/>
    </dgm:pt>
    <dgm:pt modelId="{0B19303B-33CD-42EF-A3E6-2ED72AF45E62}" type="pres">
      <dgm:prSet presAssocID="{B915B428-5D6E-46FC-8A1E-35D4758DCE78}" presName="vertFour" presStyleCnt="0">
        <dgm:presLayoutVars>
          <dgm:chPref val="3"/>
        </dgm:presLayoutVars>
      </dgm:prSet>
      <dgm:spPr/>
    </dgm:pt>
    <dgm:pt modelId="{FF494060-7850-4EEC-BE94-EFD579A27413}" type="pres">
      <dgm:prSet presAssocID="{B915B428-5D6E-46FC-8A1E-35D4758DCE78}" presName="txFour" presStyleLbl="node4" presStyleIdx="4" presStyleCnt="9">
        <dgm:presLayoutVars>
          <dgm:chPref val="3"/>
        </dgm:presLayoutVars>
      </dgm:prSet>
      <dgm:spPr/>
    </dgm:pt>
    <dgm:pt modelId="{6E16964F-096B-47D3-B83A-34B5B5D48EB2}" type="pres">
      <dgm:prSet presAssocID="{B915B428-5D6E-46FC-8A1E-35D4758DCE78}" presName="horzFour" presStyleCnt="0"/>
      <dgm:spPr/>
    </dgm:pt>
    <dgm:pt modelId="{F5F41E6A-8D1C-4EC0-9A4F-B5A4F6C27528}" type="pres">
      <dgm:prSet presAssocID="{3DE9BED1-0DE1-423E-AB8B-F1D8D9321815}" presName="sibSpaceFour" presStyleCnt="0"/>
      <dgm:spPr/>
    </dgm:pt>
    <dgm:pt modelId="{E91734D7-5CAC-4505-B52C-44E2FA1B6D25}" type="pres">
      <dgm:prSet presAssocID="{790277B0-1254-41BA-98A2-79971D5B4EAC}" presName="vertFour" presStyleCnt="0">
        <dgm:presLayoutVars>
          <dgm:chPref val="3"/>
        </dgm:presLayoutVars>
      </dgm:prSet>
      <dgm:spPr/>
    </dgm:pt>
    <dgm:pt modelId="{F1C178A8-794B-4F68-BCBE-4BD0EF8991B4}" type="pres">
      <dgm:prSet presAssocID="{790277B0-1254-41BA-98A2-79971D5B4EAC}" presName="txFour" presStyleLbl="node4" presStyleIdx="5" presStyleCnt="9" custScaleX="123995">
        <dgm:presLayoutVars>
          <dgm:chPref val="3"/>
        </dgm:presLayoutVars>
      </dgm:prSet>
      <dgm:spPr/>
    </dgm:pt>
    <dgm:pt modelId="{20BC41A3-3D70-45BA-8DA5-5C63FA4BF09A}" type="pres">
      <dgm:prSet presAssocID="{790277B0-1254-41BA-98A2-79971D5B4EAC}" presName="horzFour" presStyleCnt="0"/>
      <dgm:spPr/>
    </dgm:pt>
    <dgm:pt modelId="{2BD0EBFD-A40B-473F-BA0D-A2BF8D39CA0E}" type="pres">
      <dgm:prSet presAssocID="{319506BC-FDE5-48E3-A43D-0B281C6A2D2B}" presName="sibSpaceFour" presStyleCnt="0"/>
      <dgm:spPr/>
    </dgm:pt>
    <dgm:pt modelId="{216404A9-9229-4063-86A3-FD25E4FC8C69}" type="pres">
      <dgm:prSet presAssocID="{7BDADAF5-42DD-4826-9197-18584FDF9629}" presName="vertFour" presStyleCnt="0">
        <dgm:presLayoutVars>
          <dgm:chPref val="3"/>
        </dgm:presLayoutVars>
      </dgm:prSet>
      <dgm:spPr/>
    </dgm:pt>
    <dgm:pt modelId="{6C56C777-B26D-4556-A22B-892D3BEBA118}" type="pres">
      <dgm:prSet presAssocID="{7BDADAF5-42DD-4826-9197-18584FDF9629}" presName="txFour" presStyleLbl="node4" presStyleIdx="6" presStyleCnt="9" custScaleX="128624">
        <dgm:presLayoutVars>
          <dgm:chPref val="3"/>
        </dgm:presLayoutVars>
      </dgm:prSet>
      <dgm:spPr/>
    </dgm:pt>
    <dgm:pt modelId="{9E88A75D-680F-45AE-AE1B-2E7DA246DD7B}" type="pres">
      <dgm:prSet presAssocID="{7BDADAF5-42DD-4826-9197-18584FDF9629}" presName="horzFour" presStyleCnt="0"/>
      <dgm:spPr/>
    </dgm:pt>
    <dgm:pt modelId="{3198DFBA-8EE8-4567-B448-0EEB49B77E39}" type="pres">
      <dgm:prSet presAssocID="{EE75601E-E5AB-44A2-B890-52F06AD5A75D}" presName="sibSpaceThree" presStyleCnt="0"/>
      <dgm:spPr/>
    </dgm:pt>
    <dgm:pt modelId="{497C14FA-05E7-455C-8213-147233CC1581}" type="pres">
      <dgm:prSet presAssocID="{80DD5D3B-F27D-4DFA-ABBD-107A441EE833}" presName="vertThree" presStyleCnt="0"/>
      <dgm:spPr/>
    </dgm:pt>
    <dgm:pt modelId="{008B9D91-A73B-426C-A5E6-52B378CA278C}" type="pres">
      <dgm:prSet presAssocID="{80DD5D3B-F27D-4DFA-ABBD-107A441EE833}" presName="txThree" presStyleLbl="node3" presStyleIdx="5" presStyleCnt="6">
        <dgm:presLayoutVars>
          <dgm:chPref val="3"/>
        </dgm:presLayoutVars>
      </dgm:prSet>
      <dgm:spPr/>
    </dgm:pt>
    <dgm:pt modelId="{66B4F25A-87E2-4392-AC75-21197BD9B778}" type="pres">
      <dgm:prSet presAssocID="{80DD5D3B-F27D-4DFA-ABBD-107A441EE833}" presName="parTransThree" presStyleCnt="0"/>
      <dgm:spPr/>
    </dgm:pt>
    <dgm:pt modelId="{804BFA9B-5E38-4764-93D4-5358172A4C7E}" type="pres">
      <dgm:prSet presAssocID="{80DD5D3B-F27D-4DFA-ABBD-107A441EE833}" presName="horzThree" presStyleCnt="0"/>
      <dgm:spPr/>
    </dgm:pt>
    <dgm:pt modelId="{4DD12068-3A83-41D6-A4C5-603D7072E8FB}" type="pres">
      <dgm:prSet presAssocID="{9C71362E-24EF-4466-86CC-E79893DDD8FD}" presName="vertFour" presStyleCnt="0">
        <dgm:presLayoutVars>
          <dgm:chPref val="3"/>
        </dgm:presLayoutVars>
      </dgm:prSet>
      <dgm:spPr/>
    </dgm:pt>
    <dgm:pt modelId="{167487ED-5832-42F5-A8A7-118202E48128}" type="pres">
      <dgm:prSet presAssocID="{9C71362E-24EF-4466-86CC-E79893DDD8FD}" presName="txFour" presStyleLbl="node4" presStyleIdx="7" presStyleCnt="9">
        <dgm:presLayoutVars>
          <dgm:chPref val="3"/>
        </dgm:presLayoutVars>
      </dgm:prSet>
      <dgm:spPr/>
    </dgm:pt>
    <dgm:pt modelId="{FD948156-4481-4E53-A214-30389FF12A45}" type="pres">
      <dgm:prSet presAssocID="{9C71362E-24EF-4466-86CC-E79893DDD8FD}" presName="parTransFour" presStyleCnt="0"/>
      <dgm:spPr/>
    </dgm:pt>
    <dgm:pt modelId="{2B043079-7204-4F33-B0E9-DFC1FFF56764}" type="pres">
      <dgm:prSet presAssocID="{9C71362E-24EF-4466-86CC-E79893DDD8FD}" presName="horzFour" presStyleCnt="0"/>
      <dgm:spPr/>
    </dgm:pt>
    <dgm:pt modelId="{5301DF52-9870-4A29-BBAB-7008BB414ABF}" type="pres">
      <dgm:prSet presAssocID="{89A90792-F7CB-4EFF-B6B0-EBA643B087D4}" presName="vertFour" presStyleCnt="0">
        <dgm:presLayoutVars>
          <dgm:chPref val="3"/>
        </dgm:presLayoutVars>
      </dgm:prSet>
      <dgm:spPr/>
    </dgm:pt>
    <dgm:pt modelId="{24DFE39E-875C-4BC8-8E45-CDA70FB20082}" type="pres">
      <dgm:prSet presAssocID="{89A90792-F7CB-4EFF-B6B0-EBA643B087D4}" presName="txFour" presStyleLbl="node4" presStyleIdx="8" presStyleCnt="9">
        <dgm:presLayoutVars>
          <dgm:chPref val="3"/>
        </dgm:presLayoutVars>
      </dgm:prSet>
      <dgm:spPr/>
    </dgm:pt>
    <dgm:pt modelId="{2AAADE6A-E967-407E-B3AC-717FEAD90FAC}" type="pres">
      <dgm:prSet presAssocID="{89A90792-F7CB-4EFF-B6B0-EBA643B087D4}" presName="horzFour" presStyleCnt="0"/>
      <dgm:spPr/>
    </dgm:pt>
  </dgm:ptLst>
  <dgm:cxnLst>
    <dgm:cxn modelId="{8DF21E06-609C-4634-B199-A4C6100EB7A6}" srcId="{2F3904CD-AC9B-4917-B0DE-513482BCC630}" destId="{8848807E-2D4F-4CBF-B7E0-39C78B922412}" srcOrd="1" destOrd="0" parTransId="{3222B416-0910-48D5-8D9E-D121FAACFEC0}" sibTransId="{BD2BDB70-59CF-4CA0-BDF0-FFD7A25E592D}"/>
    <dgm:cxn modelId="{1C353406-8778-4D4F-985B-1058DC90ACFA}" srcId="{F87F1111-55F1-4ECA-BCDF-5D4342C92E73}" destId="{790277B0-1254-41BA-98A2-79971D5B4EAC}" srcOrd="1" destOrd="0" parTransId="{9D183F4E-DA00-4719-8978-16809DD78D25}" sibTransId="{319506BC-FDE5-48E3-A43D-0B281C6A2D2B}"/>
    <dgm:cxn modelId="{6BE64914-0ACF-49EA-8FA4-A1D171025F89}" type="presOf" srcId="{D8B9E4E3-5ADA-4281-B0A7-167400068DE2}" destId="{8F09E596-748B-41DA-B7EB-BAF1D92F18E5}" srcOrd="0" destOrd="0" presId="urn:microsoft.com/office/officeart/2005/8/layout/hierarchy4"/>
    <dgm:cxn modelId="{DE25451D-DB5D-4BAB-8519-8BBC4187799D}" type="presOf" srcId="{9C71362E-24EF-4466-86CC-E79893DDD8FD}" destId="{167487ED-5832-42F5-A8A7-118202E48128}" srcOrd="0" destOrd="0" presId="urn:microsoft.com/office/officeart/2005/8/layout/hierarchy4"/>
    <dgm:cxn modelId="{4743D921-889F-4B37-897E-BAFEC25DD164}" type="presOf" srcId="{EDB07BBD-A134-4B19-A134-B89B3EF0FCD3}" destId="{E30978EF-B4AF-41AC-B144-480FFB6767F8}" srcOrd="0" destOrd="0" presId="urn:microsoft.com/office/officeart/2005/8/layout/hierarchy4"/>
    <dgm:cxn modelId="{01313D22-25C4-4833-B35D-C6B251D7C629}" srcId="{016BF174-2677-4180-A168-A072FDE7739A}" destId="{C22760C4-1897-40B9-A39D-6DECF7C8A3D7}" srcOrd="1" destOrd="0" parTransId="{B907C955-CE83-4211-ACD3-798C714DEBF6}" sibTransId="{FF397B0D-E68F-461F-BCF7-9B8E82F5D6E4}"/>
    <dgm:cxn modelId="{4C476225-08E1-428E-B3C1-E1C18AFD18C7}" type="presOf" srcId="{E0ACF8E8-AD08-47BF-B7FD-AA2D21F4593B}" destId="{4B4D07A4-799A-40EE-943D-610ED19CCE54}" srcOrd="0" destOrd="0" presId="urn:microsoft.com/office/officeart/2005/8/layout/hierarchy4"/>
    <dgm:cxn modelId="{38597A2B-69B1-4FC7-A7AD-A571368F4D2F}" srcId="{2F3904CD-AC9B-4917-B0DE-513482BCC630}" destId="{6C87A754-6708-40B8-91E4-85F0F5E5B03C}" srcOrd="2" destOrd="0" parTransId="{8DC31885-1D44-49F2-9B38-AF4E59BEDF1B}" sibTransId="{345D2FD0-8842-4566-878A-2FD5DD3C6185}"/>
    <dgm:cxn modelId="{2B22E52F-C643-4843-99D1-8F253C246732}" type="presOf" srcId="{43230E82-3044-408C-AF76-EE4B1E306B3B}" destId="{C1EB4188-8FDD-4FB8-9FD5-66A93C1E7342}" srcOrd="0" destOrd="0" presId="urn:microsoft.com/office/officeart/2005/8/layout/hierarchy4"/>
    <dgm:cxn modelId="{44CF3831-F62B-488B-BDE6-05F435279641}" type="presOf" srcId="{2F3904CD-AC9B-4917-B0DE-513482BCC630}" destId="{4F285F1C-E4FC-4839-9EC1-E90B2950F206}" srcOrd="0" destOrd="0" presId="urn:microsoft.com/office/officeart/2005/8/layout/hierarchy4"/>
    <dgm:cxn modelId="{E95C4F31-545E-40A0-B14A-8DC99B5C3BB6}" srcId="{016BF174-2677-4180-A168-A072FDE7739A}" destId="{7DD43F78-2409-49EF-B0DD-9A5B83C06A57}" srcOrd="3" destOrd="0" parTransId="{7EDB3BF6-01D2-4A48-8F0E-A20AD88A2608}" sibTransId="{5461F676-A525-4A8B-94B1-6C58855FC835}"/>
    <dgm:cxn modelId="{82036235-2531-4924-99B8-1DA5B724521B}" type="presOf" srcId="{E7181C95-6C03-4053-8CD1-E4F713A71AE1}" destId="{8461ADA8-7546-461D-8DDC-EFEF2265A6CD}" srcOrd="0" destOrd="0" presId="urn:microsoft.com/office/officeart/2005/8/layout/hierarchy4"/>
    <dgm:cxn modelId="{0D9BFB36-864A-4FEC-8BD6-BF41F1B5099C}" srcId="{43230E82-3044-408C-AF76-EE4B1E306B3B}" destId="{80DD5D3B-F27D-4DFA-ABBD-107A441EE833}" srcOrd="5" destOrd="0" parTransId="{1591D4BD-FDA3-444D-861D-7F42749C54B4}" sibTransId="{4C32247B-68AE-4169-8E53-B94EB6F93565}"/>
    <dgm:cxn modelId="{6A4D4D37-49AF-48FF-A428-800A4A27733D}" srcId="{D8B9E4E3-5ADA-4281-B0A7-167400068DE2}" destId="{D0610037-2698-44A6-97D6-06141D8B8D98}" srcOrd="0" destOrd="0" parTransId="{F251F537-A2EF-42DA-8B86-2D592C25A429}" sibTransId="{1F0C5566-1652-49D7-843A-4B341FDC59D2}"/>
    <dgm:cxn modelId="{2D73913A-1066-4130-9609-BF539D73F383}" srcId="{43230E82-3044-408C-AF76-EE4B1E306B3B}" destId="{F87F1111-55F1-4ECA-BCDF-5D4342C92E73}" srcOrd="4" destOrd="0" parTransId="{B079947F-9588-4AC6-B143-8A193D419B1E}" sibTransId="{EE75601E-E5AB-44A2-B890-52F06AD5A75D}"/>
    <dgm:cxn modelId="{C1E24460-E3FC-445D-B29E-36E07997B079}" srcId="{2F3904CD-AC9B-4917-B0DE-513482BCC630}" destId="{B517022E-3110-4DA0-A63F-91EB2EC805ED}" srcOrd="0" destOrd="0" parTransId="{9DBB36DF-F72E-4E7F-9451-92F35D2802A2}" sibTransId="{947676A1-8E06-4BB5-8C94-9437B27F6842}"/>
    <dgm:cxn modelId="{6938FD64-29E9-4BF8-BC84-97A1345DC4B1}" type="presOf" srcId="{B915B428-5D6E-46FC-8A1E-35D4758DCE78}" destId="{FF494060-7850-4EEC-BE94-EFD579A27413}" srcOrd="0" destOrd="0" presId="urn:microsoft.com/office/officeart/2005/8/layout/hierarchy4"/>
    <dgm:cxn modelId="{EC7F184B-52E7-4CC8-A37C-0A331C1DEF9F}" srcId="{9C71362E-24EF-4466-86CC-E79893DDD8FD}" destId="{89A90792-F7CB-4EFF-B6B0-EBA643B087D4}" srcOrd="0" destOrd="0" parTransId="{7EA9C6E8-6ADC-4347-91BE-73267C099364}" sibTransId="{D60B2D7E-8751-4578-A602-A93E04E3546A}"/>
    <dgm:cxn modelId="{0186C76C-637D-4AB9-9B7E-87BCD7AFD382}" type="presOf" srcId="{B517022E-3110-4DA0-A63F-91EB2EC805ED}" destId="{9D2F9780-AB48-4065-809C-3839E021957F}" srcOrd="0" destOrd="0" presId="urn:microsoft.com/office/officeart/2005/8/layout/hierarchy4"/>
    <dgm:cxn modelId="{D7405C4F-1CF7-4DFE-9225-E13C0EBC112D}" srcId="{43230E82-3044-408C-AF76-EE4B1E306B3B}" destId="{895DB0C8-DE30-4CFC-9CCC-5F8280E2384A}" srcOrd="0" destOrd="0" parTransId="{C74CC8C2-153D-47ED-B7BC-8A2EA0F41788}" sibTransId="{A503E205-3EA2-4394-BABB-6F7965E77BF2}"/>
    <dgm:cxn modelId="{75506C6F-D741-4DDA-8A00-C97F5C37DB5A}" srcId="{43230E82-3044-408C-AF76-EE4B1E306B3B}" destId="{6696E0CE-EF10-40E4-B75B-4915D7E00108}" srcOrd="2" destOrd="0" parTransId="{803A3691-BC5D-4698-B54C-20A01A857788}" sibTransId="{1AEA3ED1-0A88-4418-971E-4CA84A07F81D}"/>
    <dgm:cxn modelId="{16C23E52-5A5B-4CCB-B6A7-7E096C814D17}" srcId="{80DD5D3B-F27D-4DFA-ABBD-107A441EE833}" destId="{9C71362E-24EF-4466-86CC-E79893DDD8FD}" srcOrd="0" destOrd="0" parTransId="{387BAAAC-73F7-4C4C-80A6-EA5783B526BB}" sibTransId="{92A882AA-557A-44A2-B49D-C35ACC6AB534}"/>
    <dgm:cxn modelId="{69574955-B083-4BF1-9BAC-9E36F732CFAC}" srcId="{F87F1111-55F1-4ECA-BCDF-5D4342C92E73}" destId="{B915B428-5D6E-46FC-8A1E-35D4758DCE78}" srcOrd="0" destOrd="0" parTransId="{9F7E11DA-0A81-41EB-BAAF-38A6BBAEE416}" sibTransId="{3DE9BED1-0DE1-423E-AB8B-F1D8D9321815}"/>
    <dgm:cxn modelId="{9A0C1277-EC84-468E-BCAB-3894913EB219}" srcId="{F87F1111-55F1-4ECA-BCDF-5D4342C92E73}" destId="{7BDADAF5-42DD-4826-9197-18584FDF9629}" srcOrd="2" destOrd="0" parTransId="{76054333-CD2D-4C32-903C-0BE07E0BDED5}" sibTransId="{CBB103CB-D85C-4E2A-AC42-CB7EE0474DC0}"/>
    <dgm:cxn modelId="{A03B807A-15E6-45BE-B446-DE67A60D5911}" type="presOf" srcId="{016BF174-2677-4180-A168-A072FDE7739A}" destId="{15C8223F-D175-4AE7-992C-51952DFC9032}" srcOrd="0" destOrd="0" presId="urn:microsoft.com/office/officeart/2005/8/layout/hierarchy4"/>
    <dgm:cxn modelId="{B719EF7A-1EE5-483B-A24D-6A22C04C9949}" srcId="{2F3904CD-AC9B-4917-B0DE-513482BCC630}" destId="{E7181C95-6C03-4053-8CD1-E4F713A71AE1}" srcOrd="3" destOrd="0" parTransId="{217E7CFD-F4E3-4798-BD63-B5852D9780DF}" sibTransId="{54504BEC-375F-4636-9A64-043D8239CCD0}"/>
    <dgm:cxn modelId="{F80FCF7F-F76B-41CA-A9E9-BE2C2A9600D7}" type="presOf" srcId="{80DD5D3B-F27D-4DFA-ABBD-107A441EE833}" destId="{008B9D91-A73B-426C-A5E6-52B378CA278C}" srcOrd="0" destOrd="0" presId="urn:microsoft.com/office/officeart/2005/8/layout/hierarchy4"/>
    <dgm:cxn modelId="{B4762C87-F5D9-49E2-96C0-D226B762A8B5}" type="presOf" srcId="{C22760C4-1897-40B9-A39D-6DECF7C8A3D7}" destId="{7541A786-574F-43CE-BA45-64ABEDCB631D}" srcOrd="0" destOrd="0" presId="urn:microsoft.com/office/officeart/2005/8/layout/hierarchy4"/>
    <dgm:cxn modelId="{3FCAC587-EC06-48F9-A8DC-3EACA48BAF40}" type="presOf" srcId="{790277B0-1254-41BA-98A2-79971D5B4EAC}" destId="{F1C178A8-794B-4F68-BCBE-4BD0EF8991B4}" srcOrd="0" destOrd="0" presId="urn:microsoft.com/office/officeart/2005/8/layout/hierarchy4"/>
    <dgm:cxn modelId="{9ADD078C-20A7-4B1C-9AF8-96060B59731C}" type="presOf" srcId="{8848807E-2D4F-4CBF-B7E0-39C78B922412}" destId="{2BEA3B25-9D04-4FAE-9CA3-9352DCC51790}" srcOrd="0" destOrd="0" presId="urn:microsoft.com/office/officeart/2005/8/layout/hierarchy4"/>
    <dgm:cxn modelId="{432E6BAB-0361-4A00-A55C-0023AB05BB01}" srcId="{D0610037-2698-44A6-97D6-06141D8B8D98}" destId="{016BF174-2677-4180-A168-A072FDE7739A}" srcOrd="0" destOrd="0" parTransId="{54BE698D-353A-41C5-8E8E-20B2DF288859}" sibTransId="{137B0D1D-76DC-4020-B884-93F899FC0876}"/>
    <dgm:cxn modelId="{94E0DBB1-6621-4A22-A0A1-0E97D4E2DC1B}" type="presOf" srcId="{7BDADAF5-42DD-4826-9197-18584FDF9629}" destId="{6C56C777-B26D-4556-A22B-892D3BEBA118}" srcOrd="0" destOrd="0" presId="urn:microsoft.com/office/officeart/2005/8/layout/hierarchy4"/>
    <dgm:cxn modelId="{E53999B6-1843-464B-97A6-50413B1CA275}" type="presOf" srcId="{D0610037-2698-44A6-97D6-06141D8B8D98}" destId="{E2959677-01BF-4CB0-8EA6-F2E9530C5B53}" srcOrd="0" destOrd="0" presId="urn:microsoft.com/office/officeart/2005/8/layout/hierarchy4"/>
    <dgm:cxn modelId="{9AEA66C3-D349-40F5-9A34-FDC56A58E800}" srcId="{016BF174-2677-4180-A168-A072FDE7739A}" destId="{E0ACF8E8-AD08-47BF-B7FD-AA2D21F4593B}" srcOrd="0" destOrd="0" parTransId="{1362A422-1DC4-4F82-9520-20FB78B386ED}" sibTransId="{2DC26A3E-CFCA-45D1-A3F8-51DFA5E99BE6}"/>
    <dgm:cxn modelId="{15FF44D1-2AC2-4110-BD30-F3096F001039}" srcId="{43230E82-3044-408C-AF76-EE4B1E306B3B}" destId="{EDB07BBD-A134-4B19-A134-B89B3EF0FCD3}" srcOrd="3" destOrd="0" parTransId="{5925A13F-3FE6-420B-9A03-866E4CCE3554}" sibTransId="{73A4F175-71A8-467B-B671-7FE99288DB97}"/>
    <dgm:cxn modelId="{BBB8F7D2-C561-4B73-8218-8A779619DB74}" type="presOf" srcId="{F87F1111-55F1-4ECA-BCDF-5D4342C92E73}" destId="{E171DD0D-958B-4D3D-9F0A-C920ED8A2ED3}" srcOrd="0" destOrd="0" presId="urn:microsoft.com/office/officeart/2005/8/layout/hierarchy4"/>
    <dgm:cxn modelId="{A63A52D5-9550-4CFD-B930-570EB231A893}" type="presOf" srcId="{895DB0C8-DE30-4CFC-9CCC-5F8280E2384A}" destId="{C00B5F92-DB4B-4B54-9A23-9469975E318A}" srcOrd="0" destOrd="0" presId="urn:microsoft.com/office/officeart/2005/8/layout/hierarchy4"/>
    <dgm:cxn modelId="{A16091D6-3FD5-4924-BB7A-448989108F03}" type="presOf" srcId="{6C87A754-6708-40B8-91E4-85F0F5E5B03C}" destId="{CDB1B103-1C38-44D0-B0CB-1D64D2C1BFC4}" srcOrd="0" destOrd="0" presId="urn:microsoft.com/office/officeart/2005/8/layout/hierarchy4"/>
    <dgm:cxn modelId="{69ED80D8-7065-4953-9A34-E07310A0943E}" srcId="{D0610037-2698-44A6-97D6-06141D8B8D98}" destId="{43230E82-3044-408C-AF76-EE4B1E306B3B}" srcOrd="1" destOrd="0" parTransId="{8D0474B9-B754-4437-8CDE-93F369181A91}" sibTransId="{6DFB1738-11F4-4338-83DB-E53E2BCB9C69}"/>
    <dgm:cxn modelId="{9DDE54DD-F818-4F1F-A22C-865BBECC6831}" type="presOf" srcId="{64D5A642-DEA2-4845-A14C-573C1390072C}" destId="{685C281B-F3A4-4E27-A68E-42B18C5FD48F}" srcOrd="0" destOrd="0" presId="urn:microsoft.com/office/officeart/2005/8/layout/hierarchy4"/>
    <dgm:cxn modelId="{E2AC13EB-2D9F-45B3-8125-2CB238D440FB}" type="presOf" srcId="{CCD59954-FEFA-4B4F-A54A-36B162FB3D55}" destId="{FD9ECDDD-186C-4782-B9BB-66379EE665E0}" srcOrd="0" destOrd="0" presId="urn:microsoft.com/office/officeart/2005/8/layout/hierarchy4"/>
    <dgm:cxn modelId="{6E81D7EB-106C-4568-BB85-1D58FA42E77D}" type="presOf" srcId="{7DD43F78-2409-49EF-B0DD-9A5B83C06A57}" destId="{509048B2-1CF7-4F00-97C7-D85086E9B9D7}" srcOrd="0" destOrd="0" presId="urn:microsoft.com/office/officeart/2005/8/layout/hierarchy4"/>
    <dgm:cxn modelId="{4E5B86EF-4444-4C12-B063-675AF6EEFE86}" type="presOf" srcId="{89A90792-F7CB-4EFF-B6B0-EBA643B087D4}" destId="{24DFE39E-875C-4BC8-8E45-CDA70FB20082}" srcOrd="0" destOrd="0" presId="urn:microsoft.com/office/officeart/2005/8/layout/hierarchy4"/>
    <dgm:cxn modelId="{780E2CF4-9D09-4D6D-A138-3CA4D97B2890}" srcId="{016BF174-2677-4180-A168-A072FDE7739A}" destId="{CCD59954-FEFA-4B4F-A54A-36B162FB3D55}" srcOrd="4" destOrd="0" parTransId="{630187B8-83F2-4257-B98D-1F5F872235D4}" sibTransId="{F83FC749-E1C6-4E2A-8DE5-51E655EE18FF}"/>
    <dgm:cxn modelId="{16FEC7F4-3559-42C2-A388-35F6BD2BE4FD}" srcId="{016BF174-2677-4180-A168-A072FDE7739A}" destId="{64D5A642-DEA2-4845-A14C-573C1390072C}" srcOrd="2" destOrd="0" parTransId="{1AE5864A-1A6E-451A-87B7-9E51683CB3D0}" sibTransId="{0C884EFF-22CD-4434-8E4E-BCA1F63FC863}"/>
    <dgm:cxn modelId="{C116D6F5-A308-4C87-83E5-0CB02FF497D7}" type="presOf" srcId="{6696E0CE-EF10-40E4-B75B-4915D7E00108}" destId="{90AAD887-1D57-45D8-89C5-AED7043CD37D}" srcOrd="0" destOrd="0" presId="urn:microsoft.com/office/officeart/2005/8/layout/hierarchy4"/>
    <dgm:cxn modelId="{76885FFA-E9D3-4DA1-89AB-33625B772E2C}" srcId="{43230E82-3044-408C-AF76-EE4B1E306B3B}" destId="{2F3904CD-AC9B-4917-B0DE-513482BCC630}" srcOrd="1" destOrd="0" parTransId="{C420F494-5ACC-44F6-A13F-AF3871F7BFD1}" sibTransId="{2C050C82-C573-4E7A-9DF9-24BBD55D0FBE}"/>
    <dgm:cxn modelId="{C89A8B7A-E449-46D7-AE66-474A9CEDECA0}" type="presParOf" srcId="{8F09E596-748B-41DA-B7EB-BAF1D92F18E5}" destId="{D7745B97-9FF6-4F1A-A3E8-DC13D1AE95FA}" srcOrd="0" destOrd="0" presId="urn:microsoft.com/office/officeart/2005/8/layout/hierarchy4"/>
    <dgm:cxn modelId="{E8C39D5F-ADA5-489C-AEB7-CDEE2C2F90EE}" type="presParOf" srcId="{D7745B97-9FF6-4F1A-A3E8-DC13D1AE95FA}" destId="{E2959677-01BF-4CB0-8EA6-F2E9530C5B53}" srcOrd="0" destOrd="0" presId="urn:microsoft.com/office/officeart/2005/8/layout/hierarchy4"/>
    <dgm:cxn modelId="{D266ACE3-5946-4102-8A11-C0367BE8B052}" type="presParOf" srcId="{D7745B97-9FF6-4F1A-A3E8-DC13D1AE95FA}" destId="{DF54B4D0-E108-4CCC-9010-F76439BFB37B}" srcOrd="1" destOrd="0" presId="urn:microsoft.com/office/officeart/2005/8/layout/hierarchy4"/>
    <dgm:cxn modelId="{FBFA026F-D559-4D60-86DD-9541D60A94B1}" type="presParOf" srcId="{D7745B97-9FF6-4F1A-A3E8-DC13D1AE95FA}" destId="{52E6D649-E719-4886-98D5-548148071A64}" srcOrd="2" destOrd="0" presId="urn:microsoft.com/office/officeart/2005/8/layout/hierarchy4"/>
    <dgm:cxn modelId="{F3514CE8-3C37-4C0B-89AB-36AE97BECBEE}" type="presParOf" srcId="{52E6D649-E719-4886-98D5-548148071A64}" destId="{27185B09-B20F-40C4-A84D-881A99DA5AB9}" srcOrd="0" destOrd="0" presId="urn:microsoft.com/office/officeart/2005/8/layout/hierarchy4"/>
    <dgm:cxn modelId="{8422B4F0-51A5-4FEF-BB68-C34DE63708B5}" type="presParOf" srcId="{27185B09-B20F-40C4-A84D-881A99DA5AB9}" destId="{15C8223F-D175-4AE7-992C-51952DFC9032}" srcOrd="0" destOrd="0" presId="urn:microsoft.com/office/officeart/2005/8/layout/hierarchy4"/>
    <dgm:cxn modelId="{72AA4C40-6F5D-4C62-9BA6-324721C6C3A4}" type="presParOf" srcId="{27185B09-B20F-40C4-A84D-881A99DA5AB9}" destId="{42610EFA-8BEC-4870-B4C8-CC0473A37651}" srcOrd="1" destOrd="0" presId="urn:microsoft.com/office/officeart/2005/8/layout/hierarchy4"/>
    <dgm:cxn modelId="{DC364EF5-B4C2-4629-816D-92F9432BC8B9}" type="presParOf" srcId="{27185B09-B20F-40C4-A84D-881A99DA5AB9}" destId="{B7C4562A-3663-4CB0-80A7-AD3F021F9570}" srcOrd="2" destOrd="0" presId="urn:microsoft.com/office/officeart/2005/8/layout/hierarchy4"/>
    <dgm:cxn modelId="{458A3A6B-CE09-46D1-991D-6FF7D941AD56}" type="presParOf" srcId="{B7C4562A-3663-4CB0-80A7-AD3F021F9570}" destId="{CE60D49C-E7DD-4BB7-89F6-A269D4C993A1}" srcOrd="0" destOrd="0" presId="urn:microsoft.com/office/officeart/2005/8/layout/hierarchy4"/>
    <dgm:cxn modelId="{157CD1A3-01FA-48DA-8211-719E24BD34B6}" type="presParOf" srcId="{CE60D49C-E7DD-4BB7-89F6-A269D4C993A1}" destId="{4B4D07A4-799A-40EE-943D-610ED19CCE54}" srcOrd="0" destOrd="0" presId="urn:microsoft.com/office/officeart/2005/8/layout/hierarchy4"/>
    <dgm:cxn modelId="{FDCDD26F-612E-45B0-98E7-92862EE62E32}" type="presParOf" srcId="{CE60D49C-E7DD-4BB7-89F6-A269D4C993A1}" destId="{4CA1F72D-3AC1-44A3-B9A5-5FDD0E9CE734}" srcOrd="1" destOrd="0" presId="urn:microsoft.com/office/officeart/2005/8/layout/hierarchy4"/>
    <dgm:cxn modelId="{72AF85FC-AB36-416B-A346-23C3961147D8}" type="presParOf" srcId="{B7C4562A-3663-4CB0-80A7-AD3F021F9570}" destId="{080C58E7-CD22-42D0-BBDE-60FAAE5437F6}" srcOrd="1" destOrd="0" presId="urn:microsoft.com/office/officeart/2005/8/layout/hierarchy4"/>
    <dgm:cxn modelId="{6ACC2110-FB3E-404C-A33B-690AA9F58D3B}" type="presParOf" srcId="{B7C4562A-3663-4CB0-80A7-AD3F021F9570}" destId="{A53DB389-1F31-4F5B-B1DA-8CE0CC61CA0D}" srcOrd="2" destOrd="0" presId="urn:microsoft.com/office/officeart/2005/8/layout/hierarchy4"/>
    <dgm:cxn modelId="{ECB98445-8F86-46BE-A373-B3331BC6BB9A}" type="presParOf" srcId="{A53DB389-1F31-4F5B-B1DA-8CE0CC61CA0D}" destId="{7541A786-574F-43CE-BA45-64ABEDCB631D}" srcOrd="0" destOrd="0" presId="urn:microsoft.com/office/officeart/2005/8/layout/hierarchy4"/>
    <dgm:cxn modelId="{720403AC-81AD-473F-B72E-46B754506EF3}" type="presParOf" srcId="{A53DB389-1F31-4F5B-B1DA-8CE0CC61CA0D}" destId="{275583F5-7754-4B43-901F-D6BD18F8612D}" srcOrd="1" destOrd="0" presId="urn:microsoft.com/office/officeart/2005/8/layout/hierarchy4"/>
    <dgm:cxn modelId="{57F0A1F0-2C73-4C9F-8D50-3BAA6D789576}" type="presParOf" srcId="{B7C4562A-3663-4CB0-80A7-AD3F021F9570}" destId="{B813D934-D737-40F3-8FA9-891986035D91}" srcOrd="3" destOrd="0" presId="urn:microsoft.com/office/officeart/2005/8/layout/hierarchy4"/>
    <dgm:cxn modelId="{950F5E16-64DD-4DD5-A0BB-8E6973D3B697}" type="presParOf" srcId="{B7C4562A-3663-4CB0-80A7-AD3F021F9570}" destId="{73DF0C9B-3FFC-4AFC-B1F3-C892B910C7A6}" srcOrd="4" destOrd="0" presId="urn:microsoft.com/office/officeart/2005/8/layout/hierarchy4"/>
    <dgm:cxn modelId="{63CE501C-2E3C-4E77-BAF6-C361B1E4C0C6}" type="presParOf" srcId="{73DF0C9B-3FFC-4AFC-B1F3-C892B910C7A6}" destId="{685C281B-F3A4-4E27-A68E-42B18C5FD48F}" srcOrd="0" destOrd="0" presId="urn:microsoft.com/office/officeart/2005/8/layout/hierarchy4"/>
    <dgm:cxn modelId="{FAD53F45-854E-4647-89CE-584AB98733E5}" type="presParOf" srcId="{73DF0C9B-3FFC-4AFC-B1F3-C892B910C7A6}" destId="{82921051-D514-4AFA-95C9-AA81613708CF}" srcOrd="1" destOrd="0" presId="urn:microsoft.com/office/officeart/2005/8/layout/hierarchy4"/>
    <dgm:cxn modelId="{811B7C73-6836-410B-979C-AB4AE95E3632}" type="presParOf" srcId="{B7C4562A-3663-4CB0-80A7-AD3F021F9570}" destId="{C296F3C9-A856-4B2F-BCD1-142B813A60E5}" srcOrd="5" destOrd="0" presId="urn:microsoft.com/office/officeart/2005/8/layout/hierarchy4"/>
    <dgm:cxn modelId="{5A0FC87A-B811-46AD-9062-ABE7D108E65B}" type="presParOf" srcId="{B7C4562A-3663-4CB0-80A7-AD3F021F9570}" destId="{05B46ABF-5574-4789-B509-647081529D8B}" srcOrd="6" destOrd="0" presId="urn:microsoft.com/office/officeart/2005/8/layout/hierarchy4"/>
    <dgm:cxn modelId="{96580C4F-9422-4B8F-8A36-0920FD649086}" type="presParOf" srcId="{05B46ABF-5574-4789-B509-647081529D8B}" destId="{509048B2-1CF7-4F00-97C7-D85086E9B9D7}" srcOrd="0" destOrd="0" presId="urn:microsoft.com/office/officeart/2005/8/layout/hierarchy4"/>
    <dgm:cxn modelId="{3CD676EA-6A00-452E-BF20-7DC7017E7EFB}" type="presParOf" srcId="{05B46ABF-5574-4789-B509-647081529D8B}" destId="{9D98B910-D86A-4F14-AEDE-9246684891C9}" srcOrd="1" destOrd="0" presId="urn:microsoft.com/office/officeart/2005/8/layout/hierarchy4"/>
    <dgm:cxn modelId="{E4FA2B39-5FF5-4BA7-9BA2-DBC4D08C51D2}" type="presParOf" srcId="{B7C4562A-3663-4CB0-80A7-AD3F021F9570}" destId="{780E843D-3C8E-4066-AF2E-99EC09D7DFF6}" srcOrd="7" destOrd="0" presId="urn:microsoft.com/office/officeart/2005/8/layout/hierarchy4"/>
    <dgm:cxn modelId="{90530352-76E4-4AEC-AFA7-610D937F3B23}" type="presParOf" srcId="{B7C4562A-3663-4CB0-80A7-AD3F021F9570}" destId="{6461BD20-DF7F-407E-8A4B-D926DD911497}" srcOrd="8" destOrd="0" presId="urn:microsoft.com/office/officeart/2005/8/layout/hierarchy4"/>
    <dgm:cxn modelId="{D74CD6F8-09EF-4061-8D0C-E9D81F6DC754}" type="presParOf" srcId="{6461BD20-DF7F-407E-8A4B-D926DD911497}" destId="{FD9ECDDD-186C-4782-B9BB-66379EE665E0}" srcOrd="0" destOrd="0" presId="urn:microsoft.com/office/officeart/2005/8/layout/hierarchy4"/>
    <dgm:cxn modelId="{82731BB0-029E-4C29-A889-CAE54BB69944}" type="presParOf" srcId="{6461BD20-DF7F-407E-8A4B-D926DD911497}" destId="{EB4010B7-A3DE-4953-90B7-C1B8DBAA8F4C}" srcOrd="1" destOrd="0" presId="urn:microsoft.com/office/officeart/2005/8/layout/hierarchy4"/>
    <dgm:cxn modelId="{12A76AA8-5DFF-44E6-A28C-6C61C6CA8396}" type="presParOf" srcId="{52E6D649-E719-4886-98D5-548148071A64}" destId="{5997021E-3C3B-4E0A-B50D-90F552492E1A}" srcOrd="1" destOrd="0" presId="urn:microsoft.com/office/officeart/2005/8/layout/hierarchy4"/>
    <dgm:cxn modelId="{14EF3EEE-7031-4A0A-A3EB-FAA2286106E0}" type="presParOf" srcId="{52E6D649-E719-4886-98D5-548148071A64}" destId="{D1F1DD62-1E4D-42CE-A944-8A988F98A25F}" srcOrd="2" destOrd="0" presId="urn:microsoft.com/office/officeart/2005/8/layout/hierarchy4"/>
    <dgm:cxn modelId="{9C49098D-E12D-4366-AC09-D6C1AD04BF94}" type="presParOf" srcId="{D1F1DD62-1E4D-42CE-A944-8A988F98A25F}" destId="{C1EB4188-8FDD-4FB8-9FD5-66A93C1E7342}" srcOrd="0" destOrd="0" presId="urn:microsoft.com/office/officeart/2005/8/layout/hierarchy4"/>
    <dgm:cxn modelId="{5CA58389-94F2-47CF-933B-27D06A3BD48B}" type="presParOf" srcId="{D1F1DD62-1E4D-42CE-A944-8A988F98A25F}" destId="{A13904A1-F86B-4D68-8336-2A8356F4CC53}" srcOrd="1" destOrd="0" presId="urn:microsoft.com/office/officeart/2005/8/layout/hierarchy4"/>
    <dgm:cxn modelId="{6D2C8006-2CE4-48CA-9052-851E1EF02CC8}" type="presParOf" srcId="{D1F1DD62-1E4D-42CE-A944-8A988F98A25F}" destId="{0B6208C5-86F4-48C8-89FE-E024008696B5}" srcOrd="2" destOrd="0" presId="urn:microsoft.com/office/officeart/2005/8/layout/hierarchy4"/>
    <dgm:cxn modelId="{19CB96F9-9B39-412E-B258-92F56EA13AE3}" type="presParOf" srcId="{0B6208C5-86F4-48C8-89FE-E024008696B5}" destId="{700BFC5A-5D0A-4880-B7BD-2699F7DCE931}" srcOrd="0" destOrd="0" presId="urn:microsoft.com/office/officeart/2005/8/layout/hierarchy4"/>
    <dgm:cxn modelId="{6DDE687F-6C27-412F-8E05-D5B54A23A314}" type="presParOf" srcId="{700BFC5A-5D0A-4880-B7BD-2699F7DCE931}" destId="{C00B5F92-DB4B-4B54-9A23-9469975E318A}" srcOrd="0" destOrd="0" presId="urn:microsoft.com/office/officeart/2005/8/layout/hierarchy4"/>
    <dgm:cxn modelId="{2FF2FAD1-CD4C-4094-A89B-C94C7C3C6214}" type="presParOf" srcId="{700BFC5A-5D0A-4880-B7BD-2699F7DCE931}" destId="{9F24AE0D-49D8-461D-B92C-F26CFAD47CEA}" srcOrd="1" destOrd="0" presId="urn:microsoft.com/office/officeart/2005/8/layout/hierarchy4"/>
    <dgm:cxn modelId="{5AAA5E4C-39ED-463B-8784-1D2E1E8AB59C}" type="presParOf" srcId="{0B6208C5-86F4-48C8-89FE-E024008696B5}" destId="{90FDD2DF-05FC-4FC5-B50E-3CECF348CB63}" srcOrd="1" destOrd="0" presId="urn:microsoft.com/office/officeart/2005/8/layout/hierarchy4"/>
    <dgm:cxn modelId="{92DB760A-68BC-4BED-8E78-2AAFCC67334B}" type="presParOf" srcId="{0B6208C5-86F4-48C8-89FE-E024008696B5}" destId="{12FB354D-D45F-4F3D-944E-BFBC736B8FC8}" srcOrd="2" destOrd="0" presId="urn:microsoft.com/office/officeart/2005/8/layout/hierarchy4"/>
    <dgm:cxn modelId="{0B055700-C10C-49D4-8328-9E81199AEF75}" type="presParOf" srcId="{12FB354D-D45F-4F3D-944E-BFBC736B8FC8}" destId="{4F285F1C-E4FC-4839-9EC1-E90B2950F206}" srcOrd="0" destOrd="0" presId="urn:microsoft.com/office/officeart/2005/8/layout/hierarchy4"/>
    <dgm:cxn modelId="{F169C2DF-F335-41A0-8734-BC0FF2DD0612}" type="presParOf" srcId="{12FB354D-D45F-4F3D-944E-BFBC736B8FC8}" destId="{8C09BBF7-0FC9-4565-9AB5-305263385F61}" srcOrd="1" destOrd="0" presId="urn:microsoft.com/office/officeart/2005/8/layout/hierarchy4"/>
    <dgm:cxn modelId="{11C27092-E102-4F9A-B7F9-E1904EC04D8D}" type="presParOf" srcId="{12FB354D-D45F-4F3D-944E-BFBC736B8FC8}" destId="{D2EE739F-CCD5-4175-8778-23CBE3EA19B2}" srcOrd="2" destOrd="0" presId="urn:microsoft.com/office/officeart/2005/8/layout/hierarchy4"/>
    <dgm:cxn modelId="{6803DE28-47DF-4FB3-9C1D-D1F0747E46B6}" type="presParOf" srcId="{D2EE739F-CCD5-4175-8778-23CBE3EA19B2}" destId="{953CD145-2175-4D48-A240-76FE65D03A30}" srcOrd="0" destOrd="0" presId="urn:microsoft.com/office/officeart/2005/8/layout/hierarchy4"/>
    <dgm:cxn modelId="{7ABBE969-DB4D-40A8-B6D1-71C86FC9AB5C}" type="presParOf" srcId="{953CD145-2175-4D48-A240-76FE65D03A30}" destId="{9D2F9780-AB48-4065-809C-3839E021957F}" srcOrd="0" destOrd="0" presId="urn:microsoft.com/office/officeart/2005/8/layout/hierarchy4"/>
    <dgm:cxn modelId="{8568B076-529F-4D30-A8B3-5C84E43270C2}" type="presParOf" srcId="{953CD145-2175-4D48-A240-76FE65D03A30}" destId="{62199900-EA20-47A1-A30D-02857EA5767E}" srcOrd="1" destOrd="0" presId="urn:microsoft.com/office/officeart/2005/8/layout/hierarchy4"/>
    <dgm:cxn modelId="{B3CE81CB-A0E0-44A8-BAEC-E62F59CE7B71}" type="presParOf" srcId="{D2EE739F-CCD5-4175-8778-23CBE3EA19B2}" destId="{C33717FB-D5C0-42E8-8190-7546ADEF7F9C}" srcOrd="1" destOrd="0" presId="urn:microsoft.com/office/officeart/2005/8/layout/hierarchy4"/>
    <dgm:cxn modelId="{BCEC7D95-B4DB-4F1B-9300-5D7D5C603DB0}" type="presParOf" srcId="{D2EE739F-CCD5-4175-8778-23CBE3EA19B2}" destId="{8343F106-34F8-45DC-8FE5-D16629980B6F}" srcOrd="2" destOrd="0" presId="urn:microsoft.com/office/officeart/2005/8/layout/hierarchy4"/>
    <dgm:cxn modelId="{5FDED24D-E92F-4C2B-9E40-C8CAD8BFFDAC}" type="presParOf" srcId="{8343F106-34F8-45DC-8FE5-D16629980B6F}" destId="{2BEA3B25-9D04-4FAE-9CA3-9352DCC51790}" srcOrd="0" destOrd="0" presId="urn:microsoft.com/office/officeart/2005/8/layout/hierarchy4"/>
    <dgm:cxn modelId="{EF9DF3AA-3AC4-4739-912F-C1C2F1A75E67}" type="presParOf" srcId="{8343F106-34F8-45DC-8FE5-D16629980B6F}" destId="{F291A8AB-FC43-41AA-BCB3-A6B92A13F943}" srcOrd="1" destOrd="0" presId="urn:microsoft.com/office/officeart/2005/8/layout/hierarchy4"/>
    <dgm:cxn modelId="{5388313F-BD00-41B7-98B1-2F188BDE92AE}" type="presParOf" srcId="{D2EE739F-CCD5-4175-8778-23CBE3EA19B2}" destId="{C79AAEE9-6106-4608-9F2E-6E6DB56C30BC}" srcOrd="3" destOrd="0" presId="urn:microsoft.com/office/officeart/2005/8/layout/hierarchy4"/>
    <dgm:cxn modelId="{29104721-0DF2-422E-BB33-D7E8B8FDA811}" type="presParOf" srcId="{D2EE739F-CCD5-4175-8778-23CBE3EA19B2}" destId="{3F7DBDA3-278F-4DC3-8AF0-D6525B1FC9EB}" srcOrd="4" destOrd="0" presId="urn:microsoft.com/office/officeart/2005/8/layout/hierarchy4"/>
    <dgm:cxn modelId="{1D7BDDC0-1DD6-45D7-AEC6-73E8C4CC5FB9}" type="presParOf" srcId="{3F7DBDA3-278F-4DC3-8AF0-D6525B1FC9EB}" destId="{CDB1B103-1C38-44D0-B0CB-1D64D2C1BFC4}" srcOrd="0" destOrd="0" presId="urn:microsoft.com/office/officeart/2005/8/layout/hierarchy4"/>
    <dgm:cxn modelId="{CBCC091C-B964-4B8D-A1E0-648E300997FF}" type="presParOf" srcId="{3F7DBDA3-278F-4DC3-8AF0-D6525B1FC9EB}" destId="{52CDE653-A80B-46CB-A2C4-85DC87B387F6}" srcOrd="1" destOrd="0" presId="urn:microsoft.com/office/officeart/2005/8/layout/hierarchy4"/>
    <dgm:cxn modelId="{F729F732-DE4A-41C3-A6A0-BCA622E5CE5E}" type="presParOf" srcId="{D2EE739F-CCD5-4175-8778-23CBE3EA19B2}" destId="{4EDB877E-8AE0-414F-BB2B-88A6E73B3027}" srcOrd="5" destOrd="0" presId="urn:microsoft.com/office/officeart/2005/8/layout/hierarchy4"/>
    <dgm:cxn modelId="{17061AD7-327D-4267-ACE0-561DBA71281B}" type="presParOf" srcId="{D2EE739F-CCD5-4175-8778-23CBE3EA19B2}" destId="{7FAAF0B1-1DD1-4306-9E27-6996BEF32CAE}" srcOrd="6" destOrd="0" presId="urn:microsoft.com/office/officeart/2005/8/layout/hierarchy4"/>
    <dgm:cxn modelId="{005FBEAC-1788-44D4-AEC5-C52C568C9BE8}" type="presParOf" srcId="{7FAAF0B1-1DD1-4306-9E27-6996BEF32CAE}" destId="{8461ADA8-7546-461D-8DDC-EFEF2265A6CD}" srcOrd="0" destOrd="0" presId="urn:microsoft.com/office/officeart/2005/8/layout/hierarchy4"/>
    <dgm:cxn modelId="{95CDF0FC-7743-4E69-B7C1-EB901B49E9DB}" type="presParOf" srcId="{7FAAF0B1-1DD1-4306-9E27-6996BEF32CAE}" destId="{8807F2D4-1913-4E36-AC69-C3856AB92D2A}" srcOrd="1" destOrd="0" presId="urn:microsoft.com/office/officeart/2005/8/layout/hierarchy4"/>
    <dgm:cxn modelId="{CF3D2970-EA9F-4040-B8B5-865E56CBB19C}" type="presParOf" srcId="{0B6208C5-86F4-48C8-89FE-E024008696B5}" destId="{08186BA5-F89D-47B3-905D-AD063D5E1F03}" srcOrd="3" destOrd="0" presId="urn:microsoft.com/office/officeart/2005/8/layout/hierarchy4"/>
    <dgm:cxn modelId="{464A5B8F-9651-4DA3-AA03-D9BFD402DF1A}" type="presParOf" srcId="{0B6208C5-86F4-48C8-89FE-E024008696B5}" destId="{255B6910-DFA6-4057-816F-4F5CE3171170}" srcOrd="4" destOrd="0" presId="urn:microsoft.com/office/officeart/2005/8/layout/hierarchy4"/>
    <dgm:cxn modelId="{63793C70-A801-49A2-9ED7-00F803FB4D16}" type="presParOf" srcId="{255B6910-DFA6-4057-816F-4F5CE3171170}" destId="{90AAD887-1D57-45D8-89C5-AED7043CD37D}" srcOrd="0" destOrd="0" presId="urn:microsoft.com/office/officeart/2005/8/layout/hierarchy4"/>
    <dgm:cxn modelId="{B283EB55-7711-43A5-A84C-83A98B54351A}" type="presParOf" srcId="{255B6910-DFA6-4057-816F-4F5CE3171170}" destId="{D2757B78-15ED-454E-B892-4A5D8BBA4B03}" srcOrd="1" destOrd="0" presId="urn:microsoft.com/office/officeart/2005/8/layout/hierarchy4"/>
    <dgm:cxn modelId="{6BAD3E79-8F83-4641-928F-CE9286CA6DE7}" type="presParOf" srcId="{0B6208C5-86F4-48C8-89FE-E024008696B5}" destId="{805BF5F8-C543-45DF-8969-D2D4CFB70C79}" srcOrd="5" destOrd="0" presId="urn:microsoft.com/office/officeart/2005/8/layout/hierarchy4"/>
    <dgm:cxn modelId="{9642A88F-1B37-4EE0-B46E-FA187290E5F6}" type="presParOf" srcId="{0B6208C5-86F4-48C8-89FE-E024008696B5}" destId="{6019FCE1-3246-4A33-ABDD-CF813A609181}" srcOrd="6" destOrd="0" presId="urn:microsoft.com/office/officeart/2005/8/layout/hierarchy4"/>
    <dgm:cxn modelId="{07289960-8C5D-48C8-AD71-14BE0C288C23}" type="presParOf" srcId="{6019FCE1-3246-4A33-ABDD-CF813A609181}" destId="{E30978EF-B4AF-41AC-B144-480FFB6767F8}" srcOrd="0" destOrd="0" presId="urn:microsoft.com/office/officeart/2005/8/layout/hierarchy4"/>
    <dgm:cxn modelId="{20F5A8B4-C611-4D85-BD84-D89D0BECB3AD}" type="presParOf" srcId="{6019FCE1-3246-4A33-ABDD-CF813A609181}" destId="{34C5F532-7B3A-4F64-9717-B6CD0BA0B403}" srcOrd="1" destOrd="0" presId="urn:microsoft.com/office/officeart/2005/8/layout/hierarchy4"/>
    <dgm:cxn modelId="{1F8E61C3-6CEC-4E55-A954-E916A8CF92A2}" type="presParOf" srcId="{0B6208C5-86F4-48C8-89FE-E024008696B5}" destId="{7E58B9F1-5029-4BE2-B8EA-86CFF1D5D1D9}" srcOrd="7" destOrd="0" presId="urn:microsoft.com/office/officeart/2005/8/layout/hierarchy4"/>
    <dgm:cxn modelId="{565ED5DF-41A7-4CC9-9546-088362F0D402}" type="presParOf" srcId="{0B6208C5-86F4-48C8-89FE-E024008696B5}" destId="{FA9E17A1-0A2C-4E89-BDA2-26F41B4596AB}" srcOrd="8" destOrd="0" presId="urn:microsoft.com/office/officeart/2005/8/layout/hierarchy4"/>
    <dgm:cxn modelId="{49F35D7D-23F2-4E01-9DD3-34C11CB35D60}" type="presParOf" srcId="{FA9E17A1-0A2C-4E89-BDA2-26F41B4596AB}" destId="{E171DD0D-958B-4D3D-9F0A-C920ED8A2ED3}" srcOrd="0" destOrd="0" presId="urn:microsoft.com/office/officeart/2005/8/layout/hierarchy4"/>
    <dgm:cxn modelId="{62EBF4B2-F559-47F0-8EAB-913828D80C85}" type="presParOf" srcId="{FA9E17A1-0A2C-4E89-BDA2-26F41B4596AB}" destId="{F4A87193-335B-489A-81A0-0B6EA354D283}" srcOrd="1" destOrd="0" presId="urn:microsoft.com/office/officeart/2005/8/layout/hierarchy4"/>
    <dgm:cxn modelId="{71F9E82B-7E49-44C1-86F5-155A3C0577A2}" type="presParOf" srcId="{FA9E17A1-0A2C-4E89-BDA2-26F41B4596AB}" destId="{A626D717-8976-435C-B15E-02F7994BBEB9}" srcOrd="2" destOrd="0" presId="urn:microsoft.com/office/officeart/2005/8/layout/hierarchy4"/>
    <dgm:cxn modelId="{EF311D8A-C68E-4BBD-AFE0-268CFF69666A}" type="presParOf" srcId="{A626D717-8976-435C-B15E-02F7994BBEB9}" destId="{0B19303B-33CD-42EF-A3E6-2ED72AF45E62}" srcOrd="0" destOrd="0" presId="urn:microsoft.com/office/officeart/2005/8/layout/hierarchy4"/>
    <dgm:cxn modelId="{648AE83E-B7A7-4AE9-BC65-8AA4E2229900}" type="presParOf" srcId="{0B19303B-33CD-42EF-A3E6-2ED72AF45E62}" destId="{FF494060-7850-4EEC-BE94-EFD579A27413}" srcOrd="0" destOrd="0" presId="urn:microsoft.com/office/officeart/2005/8/layout/hierarchy4"/>
    <dgm:cxn modelId="{130934FB-BF04-41BE-BD60-C3954FCDFCCC}" type="presParOf" srcId="{0B19303B-33CD-42EF-A3E6-2ED72AF45E62}" destId="{6E16964F-096B-47D3-B83A-34B5B5D48EB2}" srcOrd="1" destOrd="0" presId="urn:microsoft.com/office/officeart/2005/8/layout/hierarchy4"/>
    <dgm:cxn modelId="{1DCD5287-55A6-43E0-B7EB-7B3EE5386F39}" type="presParOf" srcId="{A626D717-8976-435C-B15E-02F7994BBEB9}" destId="{F5F41E6A-8D1C-4EC0-9A4F-B5A4F6C27528}" srcOrd="1" destOrd="0" presId="urn:microsoft.com/office/officeart/2005/8/layout/hierarchy4"/>
    <dgm:cxn modelId="{BF9C0D2D-7641-48F2-8A3A-7D263F00FE2B}" type="presParOf" srcId="{A626D717-8976-435C-B15E-02F7994BBEB9}" destId="{E91734D7-5CAC-4505-B52C-44E2FA1B6D25}" srcOrd="2" destOrd="0" presId="urn:microsoft.com/office/officeart/2005/8/layout/hierarchy4"/>
    <dgm:cxn modelId="{39E45BD3-58FA-4DA6-8904-5179038D0FF9}" type="presParOf" srcId="{E91734D7-5CAC-4505-B52C-44E2FA1B6D25}" destId="{F1C178A8-794B-4F68-BCBE-4BD0EF8991B4}" srcOrd="0" destOrd="0" presId="urn:microsoft.com/office/officeart/2005/8/layout/hierarchy4"/>
    <dgm:cxn modelId="{DBBE7326-260D-4A3D-BF90-6D3EE6A82263}" type="presParOf" srcId="{E91734D7-5CAC-4505-B52C-44E2FA1B6D25}" destId="{20BC41A3-3D70-45BA-8DA5-5C63FA4BF09A}" srcOrd="1" destOrd="0" presId="urn:microsoft.com/office/officeart/2005/8/layout/hierarchy4"/>
    <dgm:cxn modelId="{CB846F94-9744-42E5-8882-7D61944B9276}" type="presParOf" srcId="{A626D717-8976-435C-B15E-02F7994BBEB9}" destId="{2BD0EBFD-A40B-473F-BA0D-A2BF8D39CA0E}" srcOrd="3" destOrd="0" presId="urn:microsoft.com/office/officeart/2005/8/layout/hierarchy4"/>
    <dgm:cxn modelId="{882B8FC7-15AA-48BB-9A47-53067BC9E62C}" type="presParOf" srcId="{A626D717-8976-435C-B15E-02F7994BBEB9}" destId="{216404A9-9229-4063-86A3-FD25E4FC8C69}" srcOrd="4" destOrd="0" presId="urn:microsoft.com/office/officeart/2005/8/layout/hierarchy4"/>
    <dgm:cxn modelId="{C8B0CBF6-B8E9-457E-B5B3-4E60DE7FE13A}" type="presParOf" srcId="{216404A9-9229-4063-86A3-FD25E4FC8C69}" destId="{6C56C777-B26D-4556-A22B-892D3BEBA118}" srcOrd="0" destOrd="0" presId="urn:microsoft.com/office/officeart/2005/8/layout/hierarchy4"/>
    <dgm:cxn modelId="{F29510E2-426B-47D4-906E-A0767807A37E}" type="presParOf" srcId="{216404A9-9229-4063-86A3-FD25E4FC8C69}" destId="{9E88A75D-680F-45AE-AE1B-2E7DA246DD7B}" srcOrd="1" destOrd="0" presId="urn:microsoft.com/office/officeart/2005/8/layout/hierarchy4"/>
    <dgm:cxn modelId="{F6700849-9A38-4C4B-BC83-391AC7F023A0}" type="presParOf" srcId="{0B6208C5-86F4-48C8-89FE-E024008696B5}" destId="{3198DFBA-8EE8-4567-B448-0EEB49B77E39}" srcOrd="9" destOrd="0" presId="urn:microsoft.com/office/officeart/2005/8/layout/hierarchy4"/>
    <dgm:cxn modelId="{D26F6EF4-8FA1-4EEB-83E4-31E3F42B1B77}" type="presParOf" srcId="{0B6208C5-86F4-48C8-89FE-E024008696B5}" destId="{497C14FA-05E7-455C-8213-147233CC1581}" srcOrd="10" destOrd="0" presId="urn:microsoft.com/office/officeart/2005/8/layout/hierarchy4"/>
    <dgm:cxn modelId="{E84E8AD5-531E-4B3F-9281-130C14A68E02}" type="presParOf" srcId="{497C14FA-05E7-455C-8213-147233CC1581}" destId="{008B9D91-A73B-426C-A5E6-52B378CA278C}" srcOrd="0" destOrd="0" presId="urn:microsoft.com/office/officeart/2005/8/layout/hierarchy4"/>
    <dgm:cxn modelId="{3B931483-AF1D-411E-889D-4BDB7B26EF4C}" type="presParOf" srcId="{497C14FA-05E7-455C-8213-147233CC1581}" destId="{66B4F25A-87E2-4392-AC75-21197BD9B778}" srcOrd="1" destOrd="0" presId="urn:microsoft.com/office/officeart/2005/8/layout/hierarchy4"/>
    <dgm:cxn modelId="{350542F0-CA92-4ADB-9D2E-670413D8A1A7}" type="presParOf" srcId="{497C14FA-05E7-455C-8213-147233CC1581}" destId="{804BFA9B-5E38-4764-93D4-5358172A4C7E}" srcOrd="2" destOrd="0" presId="urn:microsoft.com/office/officeart/2005/8/layout/hierarchy4"/>
    <dgm:cxn modelId="{9E41F80A-03F6-46E1-8BF7-EA7467CA5162}" type="presParOf" srcId="{804BFA9B-5E38-4764-93D4-5358172A4C7E}" destId="{4DD12068-3A83-41D6-A4C5-603D7072E8FB}" srcOrd="0" destOrd="0" presId="urn:microsoft.com/office/officeart/2005/8/layout/hierarchy4"/>
    <dgm:cxn modelId="{0A1E9847-5322-419C-8479-B08D9E46089E}" type="presParOf" srcId="{4DD12068-3A83-41D6-A4C5-603D7072E8FB}" destId="{167487ED-5832-42F5-A8A7-118202E48128}" srcOrd="0" destOrd="0" presId="urn:microsoft.com/office/officeart/2005/8/layout/hierarchy4"/>
    <dgm:cxn modelId="{B4726743-9AA9-4BF2-B7AF-CEAA596C6D3F}" type="presParOf" srcId="{4DD12068-3A83-41D6-A4C5-603D7072E8FB}" destId="{FD948156-4481-4E53-A214-30389FF12A45}" srcOrd="1" destOrd="0" presId="urn:microsoft.com/office/officeart/2005/8/layout/hierarchy4"/>
    <dgm:cxn modelId="{262486DF-094A-4143-B1AD-B2D7A6AC5599}" type="presParOf" srcId="{4DD12068-3A83-41D6-A4C5-603D7072E8FB}" destId="{2B043079-7204-4F33-B0E9-DFC1FFF56764}" srcOrd="2" destOrd="0" presId="urn:microsoft.com/office/officeart/2005/8/layout/hierarchy4"/>
    <dgm:cxn modelId="{18497EB9-6E76-4D51-A61C-C6EEC86DDACE}" type="presParOf" srcId="{2B043079-7204-4F33-B0E9-DFC1FFF56764}" destId="{5301DF52-9870-4A29-BBAB-7008BB414ABF}" srcOrd="0" destOrd="0" presId="urn:microsoft.com/office/officeart/2005/8/layout/hierarchy4"/>
    <dgm:cxn modelId="{EA82682D-5A7D-4506-8508-7ADA13AAA735}" type="presParOf" srcId="{5301DF52-9870-4A29-BBAB-7008BB414ABF}" destId="{24DFE39E-875C-4BC8-8E45-CDA70FB20082}" srcOrd="0" destOrd="0" presId="urn:microsoft.com/office/officeart/2005/8/layout/hierarchy4"/>
    <dgm:cxn modelId="{F5488E2C-E7D3-4D32-B22B-677EC3AC6E95}" type="presParOf" srcId="{5301DF52-9870-4A29-BBAB-7008BB414ABF}" destId="{2AAADE6A-E967-407E-B3AC-717FEAD90FAC}"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78CBFA-0CD5-4006-A30C-F98DFF18D100}"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it-IT"/>
        </a:p>
      </dgm:t>
    </dgm:pt>
    <dgm:pt modelId="{976251DD-90C8-4EFA-85CA-03BBE9356ADC}">
      <dgm:prSet phldrT="[Testo]"/>
      <dgm:spPr/>
      <dgm:t>
        <a:bodyPr/>
        <a:lstStyle/>
        <a:p>
          <a:r>
            <a:rPr lang="it-IT"/>
            <a:t>Perché esisto?</a:t>
          </a:r>
        </a:p>
      </dgm:t>
    </dgm:pt>
    <dgm:pt modelId="{411079F8-5ABB-4F52-BBFF-2F0D78FC66D6}" type="parTrans" cxnId="{1684209E-B6EC-43DC-81E8-32BC6F5B4D2C}">
      <dgm:prSet/>
      <dgm:spPr/>
      <dgm:t>
        <a:bodyPr/>
        <a:lstStyle/>
        <a:p>
          <a:endParaRPr lang="it-IT"/>
        </a:p>
      </dgm:t>
    </dgm:pt>
    <dgm:pt modelId="{B98AAEE2-2F2F-4EFD-8488-3029B8F95290}" type="sibTrans" cxnId="{1684209E-B6EC-43DC-81E8-32BC6F5B4D2C}">
      <dgm:prSet/>
      <dgm:spPr/>
      <dgm:t>
        <a:bodyPr/>
        <a:lstStyle/>
        <a:p>
          <a:endParaRPr lang="it-IT"/>
        </a:p>
      </dgm:t>
    </dgm:pt>
    <dgm:pt modelId="{C3C0279A-5549-484E-AED6-F2F63826A5CB}">
      <dgm:prSet phldrT="[Testo]"/>
      <dgm:spPr/>
      <dgm:t>
        <a:bodyPr/>
        <a:lstStyle/>
        <a:p>
          <a:r>
            <a:rPr lang="it-IT"/>
            <a:t>Per uno scopo</a:t>
          </a:r>
        </a:p>
      </dgm:t>
    </dgm:pt>
    <dgm:pt modelId="{529A378B-0FC2-44FC-BAE3-9ADFA9EB53CF}" type="parTrans" cxnId="{24839670-EE71-446B-91FD-EECF58B4E469}">
      <dgm:prSet/>
      <dgm:spPr/>
      <dgm:t>
        <a:bodyPr/>
        <a:lstStyle/>
        <a:p>
          <a:endParaRPr lang="it-IT"/>
        </a:p>
      </dgm:t>
    </dgm:pt>
    <dgm:pt modelId="{65E06D33-08DB-4A68-8EE8-A90108E6A61A}" type="sibTrans" cxnId="{24839670-EE71-446B-91FD-EECF58B4E469}">
      <dgm:prSet/>
      <dgm:spPr/>
      <dgm:t>
        <a:bodyPr/>
        <a:lstStyle/>
        <a:p>
          <a:endParaRPr lang="it-IT"/>
        </a:p>
      </dgm:t>
    </dgm:pt>
    <dgm:pt modelId="{6B0792B0-1186-460A-83A7-D436CAE12FD2}">
      <dgm:prSet phldrT="[Testo]"/>
      <dgm:spPr/>
      <dgm:t>
        <a:bodyPr/>
        <a:lstStyle/>
        <a:p>
          <a:r>
            <a:rPr lang="it-IT"/>
            <a:t>Per il mio aspetto</a:t>
          </a:r>
        </a:p>
      </dgm:t>
    </dgm:pt>
    <dgm:pt modelId="{87FFE1AC-9216-472A-9F9F-2429E33943AB}" type="parTrans" cxnId="{6641D5C8-08B7-4780-BF64-6049BD799325}">
      <dgm:prSet/>
      <dgm:spPr/>
      <dgm:t>
        <a:bodyPr/>
        <a:lstStyle/>
        <a:p>
          <a:endParaRPr lang="it-IT"/>
        </a:p>
      </dgm:t>
    </dgm:pt>
    <dgm:pt modelId="{AE5DFB2D-1851-483F-8C14-47604EC766D8}" type="sibTrans" cxnId="{6641D5C8-08B7-4780-BF64-6049BD799325}">
      <dgm:prSet/>
      <dgm:spPr/>
      <dgm:t>
        <a:bodyPr/>
        <a:lstStyle/>
        <a:p>
          <a:endParaRPr lang="it-IT"/>
        </a:p>
      </dgm:t>
    </dgm:pt>
    <dgm:pt modelId="{F5E038CC-3673-4489-B6B5-21982586B727}">
      <dgm:prSet phldrT="[Testo]"/>
      <dgm:spPr/>
      <dgm:t>
        <a:bodyPr/>
        <a:lstStyle/>
        <a:p>
          <a:r>
            <a:rPr lang="it-IT"/>
            <a:t>Devo essere «ergonomico»</a:t>
          </a:r>
        </a:p>
      </dgm:t>
    </dgm:pt>
    <dgm:pt modelId="{BB5889D5-99F6-42AE-9857-9F388B3FBF01}" type="parTrans" cxnId="{39C772CD-1A93-4238-A5F7-DF8A209B3D39}">
      <dgm:prSet/>
      <dgm:spPr/>
      <dgm:t>
        <a:bodyPr/>
        <a:lstStyle/>
        <a:p>
          <a:endParaRPr lang="it-IT"/>
        </a:p>
      </dgm:t>
    </dgm:pt>
    <dgm:pt modelId="{F7B9F0BD-65C2-4F03-BE47-10AAD61ACED2}" type="sibTrans" cxnId="{39C772CD-1A93-4238-A5F7-DF8A209B3D39}">
      <dgm:prSet/>
      <dgm:spPr/>
      <dgm:t>
        <a:bodyPr/>
        <a:lstStyle/>
        <a:p>
          <a:endParaRPr lang="it-IT"/>
        </a:p>
      </dgm:t>
    </dgm:pt>
    <dgm:pt modelId="{555BB1F6-2314-4DD5-8E17-12913BCC1951}">
      <dgm:prSet phldrT="[Testo]"/>
      <dgm:spPr/>
      <dgm:t>
        <a:bodyPr/>
        <a:lstStyle/>
        <a:p>
          <a:r>
            <a:rPr lang="it-IT"/>
            <a:t>Design</a:t>
          </a:r>
        </a:p>
      </dgm:t>
    </dgm:pt>
    <dgm:pt modelId="{9E3002B6-44D5-4809-9FAA-93A4EFAD8274}" type="parTrans" cxnId="{DD13EA08-3540-4AC6-B007-9CE2477F000A}">
      <dgm:prSet/>
      <dgm:spPr/>
      <dgm:t>
        <a:bodyPr/>
        <a:lstStyle/>
        <a:p>
          <a:endParaRPr lang="it-IT"/>
        </a:p>
      </dgm:t>
    </dgm:pt>
    <dgm:pt modelId="{A7CCF2CB-DD40-4694-AF75-724AAD11FFC6}" type="sibTrans" cxnId="{DD13EA08-3540-4AC6-B007-9CE2477F000A}">
      <dgm:prSet/>
      <dgm:spPr/>
      <dgm:t>
        <a:bodyPr/>
        <a:lstStyle/>
        <a:p>
          <a:endParaRPr lang="it-IT"/>
        </a:p>
      </dgm:t>
    </dgm:pt>
    <dgm:pt modelId="{54CB0B75-FFC4-4504-9C53-81E6280ACDA4}">
      <dgm:prSet phldrT="[Testo]"/>
      <dgm:spPr>
        <a:solidFill>
          <a:srgbClr val="FFC000"/>
        </a:solidFill>
      </dgm:spPr>
      <dgm:t>
        <a:bodyPr/>
        <a:lstStyle/>
        <a:p>
          <a:r>
            <a:rPr lang="it-IT"/>
            <a:t>Un quadro, una fotografia, una canzone</a:t>
          </a:r>
        </a:p>
      </dgm:t>
    </dgm:pt>
    <dgm:pt modelId="{AFBE2E83-58A7-4991-B8D4-550FA8B70237}" type="parTrans" cxnId="{524FA19A-E80E-46EF-ADE7-F8F37A5A5F8E}">
      <dgm:prSet/>
      <dgm:spPr/>
      <dgm:t>
        <a:bodyPr/>
        <a:lstStyle/>
        <a:p>
          <a:endParaRPr lang="it-IT"/>
        </a:p>
      </dgm:t>
    </dgm:pt>
    <dgm:pt modelId="{E339AF26-A09E-4FEB-A25E-D771A70A541B}" type="sibTrans" cxnId="{524FA19A-E80E-46EF-ADE7-F8F37A5A5F8E}">
      <dgm:prSet/>
      <dgm:spPr/>
      <dgm:t>
        <a:bodyPr/>
        <a:lstStyle/>
        <a:p>
          <a:endParaRPr lang="it-IT"/>
        </a:p>
      </dgm:t>
    </dgm:pt>
    <dgm:pt modelId="{A4581234-BA29-429B-9423-8B201592F441}">
      <dgm:prSet phldrT="[Testo]"/>
      <dgm:spPr>
        <a:solidFill>
          <a:srgbClr val="FFC000"/>
        </a:solidFill>
      </dgm:spPr>
      <dgm:t>
        <a:bodyPr/>
        <a:lstStyle/>
        <a:p>
          <a:r>
            <a:rPr lang="it-IT"/>
            <a:t>Un cacciavite, una sedia, un cucchiaio</a:t>
          </a:r>
        </a:p>
      </dgm:t>
    </dgm:pt>
    <dgm:pt modelId="{D2D2C1C8-50B5-4188-8F50-C8C5F79AAB2F}" type="parTrans" cxnId="{67C67237-093F-4E88-A6DA-5FBF88EE0016}">
      <dgm:prSet/>
      <dgm:spPr/>
      <dgm:t>
        <a:bodyPr/>
        <a:lstStyle/>
        <a:p>
          <a:endParaRPr lang="it-IT"/>
        </a:p>
      </dgm:t>
    </dgm:pt>
    <dgm:pt modelId="{4DC50F5F-3EAE-42F0-A63E-46FA1EBD5E0D}" type="sibTrans" cxnId="{67C67237-093F-4E88-A6DA-5FBF88EE0016}">
      <dgm:prSet/>
      <dgm:spPr/>
      <dgm:t>
        <a:bodyPr/>
        <a:lstStyle/>
        <a:p>
          <a:endParaRPr lang="it-IT"/>
        </a:p>
      </dgm:t>
    </dgm:pt>
    <dgm:pt modelId="{6824BEE3-7BA4-4ECC-BAE6-CE39C68D67D8}">
      <dgm:prSet phldrT="[Testo]"/>
      <dgm:spPr/>
      <dgm:t>
        <a:bodyPr/>
        <a:lstStyle/>
        <a:p>
          <a:r>
            <a:rPr lang="it-IT"/>
            <a:t>Grafica</a:t>
          </a:r>
        </a:p>
      </dgm:t>
    </dgm:pt>
    <dgm:pt modelId="{1A99DE43-2FF4-478F-83A2-DDBAD12D1342}" type="parTrans" cxnId="{1EDAA399-07D4-4CB8-88EC-C1866B6E03B4}">
      <dgm:prSet/>
      <dgm:spPr/>
      <dgm:t>
        <a:bodyPr/>
        <a:lstStyle/>
        <a:p>
          <a:endParaRPr lang="it-IT"/>
        </a:p>
      </dgm:t>
    </dgm:pt>
    <dgm:pt modelId="{46B3FED3-80A2-4F43-99D6-64C624B1520F}" type="sibTrans" cxnId="{1EDAA399-07D4-4CB8-88EC-C1866B6E03B4}">
      <dgm:prSet/>
      <dgm:spPr/>
      <dgm:t>
        <a:bodyPr/>
        <a:lstStyle/>
        <a:p>
          <a:endParaRPr lang="it-IT"/>
        </a:p>
      </dgm:t>
    </dgm:pt>
    <dgm:pt modelId="{28BA98FE-3936-4F87-9FF1-867BD4DEC3DA}">
      <dgm:prSet phldrT="[Testo]"/>
      <dgm:spPr/>
      <dgm:t>
        <a:bodyPr/>
        <a:lstStyle/>
        <a:p>
          <a:r>
            <a:rPr lang="it-IT"/>
            <a:t>Devo essere bello</a:t>
          </a:r>
        </a:p>
      </dgm:t>
    </dgm:pt>
    <dgm:pt modelId="{BF1901BA-D539-40AC-A4DF-6CDDD1F45550}" type="parTrans" cxnId="{A9C43471-B92C-46D3-A14A-08C799951A4F}">
      <dgm:prSet/>
      <dgm:spPr/>
      <dgm:t>
        <a:bodyPr/>
        <a:lstStyle/>
        <a:p>
          <a:endParaRPr lang="it-IT"/>
        </a:p>
      </dgm:t>
    </dgm:pt>
    <dgm:pt modelId="{89B9FB0E-F136-42D6-B621-2E41137C7CFD}" type="sibTrans" cxnId="{A9C43471-B92C-46D3-A14A-08C799951A4F}">
      <dgm:prSet/>
      <dgm:spPr/>
      <dgm:t>
        <a:bodyPr/>
        <a:lstStyle/>
        <a:p>
          <a:endParaRPr lang="it-IT"/>
        </a:p>
      </dgm:t>
    </dgm:pt>
    <dgm:pt modelId="{16C2E78B-6723-4780-B73F-AA4164222EE7}" type="pres">
      <dgm:prSet presAssocID="{FE78CBFA-0CD5-4006-A30C-F98DFF18D100}" presName="hierChild1" presStyleCnt="0">
        <dgm:presLayoutVars>
          <dgm:orgChart val="1"/>
          <dgm:chPref val="1"/>
          <dgm:dir/>
          <dgm:animOne val="branch"/>
          <dgm:animLvl val="lvl"/>
          <dgm:resizeHandles/>
        </dgm:presLayoutVars>
      </dgm:prSet>
      <dgm:spPr/>
    </dgm:pt>
    <dgm:pt modelId="{3B3C0BFB-8AD6-4890-BC97-2DC65465ABDF}" type="pres">
      <dgm:prSet presAssocID="{976251DD-90C8-4EFA-85CA-03BBE9356ADC}" presName="hierRoot1" presStyleCnt="0">
        <dgm:presLayoutVars>
          <dgm:hierBranch val="init"/>
        </dgm:presLayoutVars>
      </dgm:prSet>
      <dgm:spPr/>
    </dgm:pt>
    <dgm:pt modelId="{A71B210C-F863-42A3-B61C-12B456DE707D}" type="pres">
      <dgm:prSet presAssocID="{976251DD-90C8-4EFA-85CA-03BBE9356ADC}" presName="rootComposite1" presStyleCnt="0"/>
      <dgm:spPr/>
    </dgm:pt>
    <dgm:pt modelId="{66E7D641-BEDD-49F2-ACDC-C7AB6B0F575E}" type="pres">
      <dgm:prSet presAssocID="{976251DD-90C8-4EFA-85CA-03BBE9356ADC}" presName="rootText1" presStyleLbl="node0" presStyleIdx="0" presStyleCnt="1">
        <dgm:presLayoutVars>
          <dgm:chPref val="3"/>
        </dgm:presLayoutVars>
      </dgm:prSet>
      <dgm:spPr/>
    </dgm:pt>
    <dgm:pt modelId="{81C2ADF7-2854-4758-880D-FD6CCABADDA1}" type="pres">
      <dgm:prSet presAssocID="{976251DD-90C8-4EFA-85CA-03BBE9356ADC}" presName="rootConnector1" presStyleLbl="node1" presStyleIdx="0" presStyleCnt="0"/>
      <dgm:spPr/>
    </dgm:pt>
    <dgm:pt modelId="{C871E78D-9999-4281-8D73-9152034046FA}" type="pres">
      <dgm:prSet presAssocID="{976251DD-90C8-4EFA-85CA-03BBE9356ADC}" presName="hierChild2" presStyleCnt="0"/>
      <dgm:spPr/>
    </dgm:pt>
    <dgm:pt modelId="{65A98638-F448-4734-A8E3-D6A6D2A76E81}" type="pres">
      <dgm:prSet presAssocID="{529A378B-0FC2-44FC-BAE3-9ADFA9EB53CF}" presName="Name64" presStyleLbl="parChTrans1D2" presStyleIdx="0" presStyleCnt="2"/>
      <dgm:spPr/>
    </dgm:pt>
    <dgm:pt modelId="{CDF9B9DB-F57A-45E2-BB65-B7416E8258AA}" type="pres">
      <dgm:prSet presAssocID="{C3C0279A-5549-484E-AED6-F2F63826A5CB}" presName="hierRoot2" presStyleCnt="0">
        <dgm:presLayoutVars>
          <dgm:hierBranch val="init"/>
        </dgm:presLayoutVars>
      </dgm:prSet>
      <dgm:spPr/>
    </dgm:pt>
    <dgm:pt modelId="{11278588-AA45-4794-AB2F-8002C315750D}" type="pres">
      <dgm:prSet presAssocID="{C3C0279A-5549-484E-AED6-F2F63826A5CB}" presName="rootComposite" presStyleCnt="0"/>
      <dgm:spPr/>
    </dgm:pt>
    <dgm:pt modelId="{D1ACD682-A0AF-4D7A-A587-C778BBBBF3BF}" type="pres">
      <dgm:prSet presAssocID="{C3C0279A-5549-484E-AED6-F2F63826A5CB}" presName="rootText" presStyleLbl="node2" presStyleIdx="0" presStyleCnt="2">
        <dgm:presLayoutVars>
          <dgm:chPref val="3"/>
        </dgm:presLayoutVars>
      </dgm:prSet>
      <dgm:spPr/>
    </dgm:pt>
    <dgm:pt modelId="{451DD13B-2E70-433D-BC39-2AEE2B1E7A74}" type="pres">
      <dgm:prSet presAssocID="{C3C0279A-5549-484E-AED6-F2F63826A5CB}" presName="rootConnector" presStyleLbl="node2" presStyleIdx="0" presStyleCnt="2"/>
      <dgm:spPr/>
    </dgm:pt>
    <dgm:pt modelId="{44140954-D8AA-4395-9513-4BF6CF9FAA20}" type="pres">
      <dgm:prSet presAssocID="{C3C0279A-5549-484E-AED6-F2F63826A5CB}" presName="hierChild4" presStyleCnt="0"/>
      <dgm:spPr/>
    </dgm:pt>
    <dgm:pt modelId="{EE40C57A-6DDF-4B8E-89E3-AD627B7AB006}" type="pres">
      <dgm:prSet presAssocID="{D2D2C1C8-50B5-4188-8F50-C8C5F79AAB2F}" presName="Name64" presStyleLbl="parChTrans1D3" presStyleIdx="0" presStyleCnt="4"/>
      <dgm:spPr/>
    </dgm:pt>
    <dgm:pt modelId="{103F1338-7115-44FB-8167-4A8BC5F4E19D}" type="pres">
      <dgm:prSet presAssocID="{A4581234-BA29-429B-9423-8B201592F441}" presName="hierRoot2" presStyleCnt="0">
        <dgm:presLayoutVars>
          <dgm:hierBranch val="init"/>
        </dgm:presLayoutVars>
      </dgm:prSet>
      <dgm:spPr/>
    </dgm:pt>
    <dgm:pt modelId="{A517BA9D-AA90-4700-BF78-E997FBEAB9C7}" type="pres">
      <dgm:prSet presAssocID="{A4581234-BA29-429B-9423-8B201592F441}" presName="rootComposite" presStyleCnt="0"/>
      <dgm:spPr/>
    </dgm:pt>
    <dgm:pt modelId="{2766281A-8AD4-4064-AE2C-824A54F71110}" type="pres">
      <dgm:prSet presAssocID="{A4581234-BA29-429B-9423-8B201592F441}" presName="rootText" presStyleLbl="node3" presStyleIdx="0" presStyleCnt="4">
        <dgm:presLayoutVars>
          <dgm:chPref val="3"/>
        </dgm:presLayoutVars>
      </dgm:prSet>
      <dgm:spPr/>
    </dgm:pt>
    <dgm:pt modelId="{2A5765EB-9209-4FCB-B6C9-603869E1F523}" type="pres">
      <dgm:prSet presAssocID="{A4581234-BA29-429B-9423-8B201592F441}" presName="rootConnector" presStyleLbl="node3" presStyleIdx="0" presStyleCnt="4"/>
      <dgm:spPr/>
    </dgm:pt>
    <dgm:pt modelId="{3F7B2FC8-71D0-449B-B6A1-98AAD832841A}" type="pres">
      <dgm:prSet presAssocID="{A4581234-BA29-429B-9423-8B201592F441}" presName="hierChild4" presStyleCnt="0"/>
      <dgm:spPr/>
    </dgm:pt>
    <dgm:pt modelId="{75CC1579-3BDB-4BF1-B4D2-06CAB97DA3DF}" type="pres">
      <dgm:prSet presAssocID="{A4581234-BA29-429B-9423-8B201592F441}" presName="hierChild5" presStyleCnt="0"/>
      <dgm:spPr/>
    </dgm:pt>
    <dgm:pt modelId="{B412870E-E248-4349-AE86-7B812BD8D725}" type="pres">
      <dgm:prSet presAssocID="{BB5889D5-99F6-42AE-9857-9F388B3FBF01}" presName="Name64" presStyleLbl="parChTrans1D3" presStyleIdx="1" presStyleCnt="4"/>
      <dgm:spPr/>
    </dgm:pt>
    <dgm:pt modelId="{CC7E0B0F-3D69-49F0-8118-5EDC7813329B}" type="pres">
      <dgm:prSet presAssocID="{F5E038CC-3673-4489-B6B5-21982586B727}" presName="hierRoot2" presStyleCnt="0">
        <dgm:presLayoutVars>
          <dgm:hierBranch val="init"/>
        </dgm:presLayoutVars>
      </dgm:prSet>
      <dgm:spPr/>
    </dgm:pt>
    <dgm:pt modelId="{1E8293C3-4A7B-4A58-8324-75396D0379CE}" type="pres">
      <dgm:prSet presAssocID="{F5E038CC-3673-4489-B6B5-21982586B727}" presName="rootComposite" presStyleCnt="0"/>
      <dgm:spPr/>
    </dgm:pt>
    <dgm:pt modelId="{0E832699-FE57-4352-93A2-7AA6CB0939F0}" type="pres">
      <dgm:prSet presAssocID="{F5E038CC-3673-4489-B6B5-21982586B727}" presName="rootText" presStyleLbl="node3" presStyleIdx="1" presStyleCnt="4">
        <dgm:presLayoutVars>
          <dgm:chPref val="3"/>
        </dgm:presLayoutVars>
      </dgm:prSet>
      <dgm:spPr/>
    </dgm:pt>
    <dgm:pt modelId="{E21856AB-4BD4-4883-8A4C-356AA7AD657C}" type="pres">
      <dgm:prSet presAssocID="{F5E038CC-3673-4489-B6B5-21982586B727}" presName="rootConnector" presStyleLbl="node3" presStyleIdx="1" presStyleCnt="4"/>
      <dgm:spPr/>
    </dgm:pt>
    <dgm:pt modelId="{2E7588BE-4B8B-40D3-9685-4AC0FCC2531B}" type="pres">
      <dgm:prSet presAssocID="{F5E038CC-3673-4489-B6B5-21982586B727}" presName="hierChild4" presStyleCnt="0"/>
      <dgm:spPr/>
    </dgm:pt>
    <dgm:pt modelId="{1D5E1700-8167-4459-9BA3-DEFAD87AFD78}" type="pres">
      <dgm:prSet presAssocID="{9E3002B6-44D5-4809-9FAA-93A4EFAD8274}" presName="Name64" presStyleLbl="parChTrans1D4" presStyleIdx="0" presStyleCnt="2"/>
      <dgm:spPr/>
    </dgm:pt>
    <dgm:pt modelId="{BD87AFE5-F82F-49EF-9843-AB2226374FD1}" type="pres">
      <dgm:prSet presAssocID="{555BB1F6-2314-4DD5-8E17-12913BCC1951}" presName="hierRoot2" presStyleCnt="0">
        <dgm:presLayoutVars>
          <dgm:hierBranch val="init"/>
        </dgm:presLayoutVars>
      </dgm:prSet>
      <dgm:spPr/>
    </dgm:pt>
    <dgm:pt modelId="{D8C20851-75E0-416E-AC74-47A474CA3872}" type="pres">
      <dgm:prSet presAssocID="{555BB1F6-2314-4DD5-8E17-12913BCC1951}" presName="rootComposite" presStyleCnt="0"/>
      <dgm:spPr/>
    </dgm:pt>
    <dgm:pt modelId="{E1A1C51C-113E-4626-8B17-48985DF403FE}" type="pres">
      <dgm:prSet presAssocID="{555BB1F6-2314-4DD5-8E17-12913BCC1951}" presName="rootText" presStyleLbl="node4" presStyleIdx="0" presStyleCnt="2">
        <dgm:presLayoutVars>
          <dgm:chPref val="3"/>
        </dgm:presLayoutVars>
      </dgm:prSet>
      <dgm:spPr/>
    </dgm:pt>
    <dgm:pt modelId="{DCE19495-00FF-470B-B553-56E2A041CE3C}" type="pres">
      <dgm:prSet presAssocID="{555BB1F6-2314-4DD5-8E17-12913BCC1951}" presName="rootConnector" presStyleLbl="node4" presStyleIdx="0" presStyleCnt="2"/>
      <dgm:spPr/>
    </dgm:pt>
    <dgm:pt modelId="{10595EF4-C4BA-4371-BDAB-43C6B9E9AB23}" type="pres">
      <dgm:prSet presAssocID="{555BB1F6-2314-4DD5-8E17-12913BCC1951}" presName="hierChild4" presStyleCnt="0"/>
      <dgm:spPr/>
    </dgm:pt>
    <dgm:pt modelId="{29008800-0954-467F-BCD2-5BFEAC4AB953}" type="pres">
      <dgm:prSet presAssocID="{555BB1F6-2314-4DD5-8E17-12913BCC1951}" presName="hierChild5" presStyleCnt="0"/>
      <dgm:spPr/>
    </dgm:pt>
    <dgm:pt modelId="{462EF3E8-2919-4297-9632-57E6F4A0CBF6}" type="pres">
      <dgm:prSet presAssocID="{F5E038CC-3673-4489-B6B5-21982586B727}" presName="hierChild5" presStyleCnt="0"/>
      <dgm:spPr/>
    </dgm:pt>
    <dgm:pt modelId="{BEB8DEB3-A9D7-4E71-8D92-1A9642768358}" type="pres">
      <dgm:prSet presAssocID="{C3C0279A-5549-484E-AED6-F2F63826A5CB}" presName="hierChild5" presStyleCnt="0"/>
      <dgm:spPr/>
    </dgm:pt>
    <dgm:pt modelId="{B96D4B0E-52E7-49F1-8E7A-D7874A8FB256}" type="pres">
      <dgm:prSet presAssocID="{87FFE1AC-9216-472A-9F9F-2429E33943AB}" presName="Name64" presStyleLbl="parChTrans1D2" presStyleIdx="1" presStyleCnt="2"/>
      <dgm:spPr/>
    </dgm:pt>
    <dgm:pt modelId="{E6EEC61A-6AFA-4D4D-AB2C-B0A83521C7F5}" type="pres">
      <dgm:prSet presAssocID="{6B0792B0-1186-460A-83A7-D436CAE12FD2}" presName="hierRoot2" presStyleCnt="0">
        <dgm:presLayoutVars>
          <dgm:hierBranch val="init"/>
        </dgm:presLayoutVars>
      </dgm:prSet>
      <dgm:spPr/>
    </dgm:pt>
    <dgm:pt modelId="{B0494F89-9BBC-4A60-A6BA-9261288CFF3C}" type="pres">
      <dgm:prSet presAssocID="{6B0792B0-1186-460A-83A7-D436CAE12FD2}" presName="rootComposite" presStyleCnt="0"/>
      <dgm:spPr/>
    </dgm:pt>
    <dgm:pt modelId="{C29E6E3B-D2BD-43D1-9858-42D2F2A6D1AA}" type="pres">
      <dgm:prSet presAssocID="{6B0792B0-1186-460A-83A7-D436CAE12FD2}" presName="rootText" presStyleLbl="node2" presStyleIdx="1" presStyleCnt="2">
        <dgm:presLayoutVars>
          <dgm:chPref val="3"/>
        </dgm:presLayoutVars>
      </dgm:prSet>
      <dgm:spPr/>
    </dgm:pt>
    <dgm:pt modelId="{31F88855-0051-45D3-9684-1C1A7E990437}" type="pres">
      <dgm:prSet presAssocID="{6B0792B0-1186-460A-83A7-D436CAE12FD2}" presName="rootConnector" presStyleLbl="node2" presStyleIdx="1" presStyleCnt="2"/>
      <dgm:spPr/>
    </dgm:pt>
    <dgm:pt modelId="{950FA98B-070D-4426-8F05-FB0E762EBF4B}" type="pres">
      <dgm:prSet presAssocID="{6B0792B0-1186-460A-83A7-D436CAE12FD2}" presName="hierChild4" presStyleCnt="0"/>
      <dgm:spPr/>
    </dgm:pt>
    <dgm:pt modelId="{35C38B35-8B31-45CB-95BE-BB8F390B62C8}" type="pres">
      <dgm:prSet presAssocID="{AFBE2E83-58A7-4991-B8D4-550FA8B70237}" presName="Name64" presStyleLbl="parChTrans1D3" presStyleIdx="2" presStyleCnt="4"/>
      <dgm:spPr/>
    </dgm:pt>
    <dgm:pt modelId="{00E3D0DC-432D-4C5F-8204-379ADD632DDA}" type="pres">
      <dgm:prSet presAssocID="{54CB0B75-FFC4-4504-9C53-81E6280ACDA4}" presName="hierRoot2" presStyleCnt="0">
        <dgm:presLayoutVars>
          <dgm:hierBranch val="l"/>
        </dgm:presLayoutVars>
      </dgm:prSet>
      <dgm:spPr/>
    </dgm:pt>
    <dgm:pt modelId="{D149A6ED-39D0-4699-8AAA-E20D3FB974B2}" type="pres">
      <dgm:prSet presAssocID="{54CB0B75-FFC4-4504-9C53-81E6280ACDA4}" presName="rootComposite" presStyleCnt="0"/>
      <dgm:spPr/>
    </dgm:pt>
    <dgm:pt modelId="{51BCF37E-B482-42E4-B46C-23789F5F1D26}" type="pres">
      <dgm:prSet presAssocID="{54CB0B75-FFC4-4504-9C53-81E6280ACDA4}" presName="rootText" presStyleLbl="node3" presStyleIdx="2" presStyleCnt="4">
        <dgm:presLayoutVars>
          <dgm:chPref val="3"/>
        </dgm:presLayoutVars>
      </dgm:prSet>
      <dgm:spPr/>
    </dgm:pt>
    <dgm:pt modelId="{0A9D6437-1A12-4551-A6BF-C9467974856D}" type="pres">
      <dgm:prSet presAssocID="{54CB0B75-FFC4-4504-9C53-81E6280ACDA4}" presName="rootConnector" presStyleLbl="node3" presStyleIdx="2" presStyleCnt="4"/>
      <dgm:spPr/>
    </dgm:pt>
    <dgm:pt modelId="{461E172D-5B67-4E9F-AACA-16669B4CA106}" type="pres">
      <dgm:prSet presAssocID="{54CB0B75-FFC4-4504-9C53-81E6280ACDA4}" presName="hierChild4" presStyleCnt="0"/>
      <dgm:spPr/>
    </dgm:pt>
    <dgm:pt modelId="{D30FC19B-23D5-48DE-B3E8-495C58F47B77}" type="pres">
      <dgm:prSet presAssocID="{54CB0B75-FFC4-4504-9C53-81E6280ACDA4}" presName="hierChild5" presStyleCnt="0"/>
      <dgm:spPr/>
    </dgm:pt>
    <dgm:pt modelId="{175BAC7E-23C8-480A-932B-B8CD786817D0}" type="pres">
      <dgm:prSet presAssocID="{BF1901BA-D539-40AC-A4DF-6CDDD1F45550}" presName="Name64" presStyleLbl="parChTrans1D3" presStyleIdx="3" presStyleCnt="4"/>
      <dgm:spPr/>
    </dgm:pt>
    <dgm:pt modelId="{092A08EF-2F25-48FD-A70B-8C58EA61D26A}" type="pres">
      <dgm:prSet presAssocID="{28BA98FE-3936-4F87-9FF1-867BD4DEC3DA}" presName="hierRoot2" presStyleCnt="0">
        <dgm:presLayoutVars>
          <dgm:hierBranch val="init"/>
        </dgm:presLayoutVars>
      </dgm:prSet>
      <dgm:spPr/>
    </dgm:pt>
    <dgm:pt modelId="{490C6201-E49E-4D68-82CE-C45CB81F9C80}" type="pres">
      <dgm:prSet presAssocID="{28BA98FE-3936-4F87-9FF1-867BD4DEC3DA}" presName="rootComposite" presStyleCnt="0"/>
      <dgm:spPr/>
    </dgm:pt>
    <dgm:pt modelId="{13CC42AC-C602-4A55-921A-3CB261A88541}" type="pres">
      <dgm:prSet presAssocID="{28BA98FE-3936-4F87-9FF1-867BD4DEC3DA}" presName="rootText" presStyleLbl="node3" presStyleIdx="3" presStyleCnt="4">
        <dgm:presLayoutVars>
          <dgm:chPref val="3"/>
        </dgm:presLayoutVars>
      </dgm:prSet>
      <dgm:spPr/>
    </dgm:pt>
    <dgm:pt modelId="{17C4A338-E5F9-40DC-8EDB-EC96696B40AC}" type="pres">
      <dgm:prSet presAssocID="{28BA98FE-3936-4F87-9FF1-867BD4DEC3DA}" presName="rootConnector" presStyleLbl="node3" presStyleIdx="3" presStyleCnt="4"/>
      <dgm:spPr/>
    </dgm:pt>
    <dgm:pt modelId="{BF172DFB-1829-41A0-95E8-11233A735C68}" type="pres">
      <dgm:prSet presAssocID="{28BA98FE-3936-4F87-9FF1-867BD4DEC3DA}" presName="hierChild4" presStyleCnt="0"/>
      <dgm:spPr/>
    </dgm:pt>
    <dgm:pt modelId="{5E1321F7-837F-4C22-B3ED-15C7C765453A}" type="pres">
      <dgm:prSet presAssocID="{1A99DE43-2FF4-478F-83A2-DDBAD12D1342}" presName="Name64" presStyleLbl="parChTrans1D4" presStyleIdx="1" presStyleCnt="2"/>
      <dgm:spPr/>
    </dgm:pt>
    <dgm:pt modelId="{DA19BC98-D030-4581-B010-32B4013908E1}" type="pres">
      <dgm:prSet presAssocID="{6824BEE3-7BA4-4ECC-BAE6-CE39C68D67D8}" presName="hierRoot2" presStyleCnt="0">
        <dgm:presLayoutVars>
          <dgm:hierBranch val="init"/>
        </dgm:presLayoutVars>
      </dgm:prSet>
      <dgm:spPr/>
    </dgm:pt>
    <dgm:pt modelId="{20606739-86FD-446E-998B-63B3FE19E4AC}" type="pres">
      <dgm:prSet presAssocID="{6824BEE3-7BA4-4ECC-BAE6-CE39C68D67D8}" presName="rootComposite" presStyleCnt="0"/>
      <dgm:spPr/>
    </dgm:pt>
    <dgm:pt modelId="{F43A8412-362A-46C4-BBD3-2C33FCE01AB7}" type="pres">
      <dgm:prSet presAssocID="{6824BEE3-7BA4-4ECC-BAE6-CE39C68D67D8}" presName="rootText" presStyleLbl="node4" presStyleIdx="1" presStyleCnt="2">
        <dgm:presLayoutVars>
          <dgm:chPref val="3"/>
        </dgm:presLayoutVars>
      </dgm:prSet>
      <dgm:spPr/>
    </dgm:pt>
    <dgm:pt modelId="{75B666B2-27E4-4E84-BF2F-F51A7DB9FDA0}" type="pres">
      <dgm:prSet presAssocID="{6824BEE3-7BA4-4ECC-BAE6-CE39C68D67D8}" presName="rootConnector" presStyleLbl="node4" presStyleIdx="1" presStyleCnt="2"/>
      <dgm:spPr/>
    </dgm:pt>
    <dgm:pt modelId="{B4FAE481-54E4-4A6A-9766-D05FC39792F0}" type="pres">
      <dgm:prSet presAssocID="{6824BEE3-7BA4-4ECC-BAE6-CE39C68D67D8}" presName="hierChild4" presStyleCnt="0"/>
      <dgm:spPr/>
    </dgm:pt>
    <dgm:pt modelId="{BD2FFC7C-B208-4473-AEC2-58D9E075CFA8}" type="pres">
      <dgm:prSet presAssocID="{6824BEE3-7BA4-4ECC-BAE6-CE39C68D67D8}" presName="hierChild5" presStyleCnt="0"/>
      <dgm:spPr/>
    </dgm:pt>
    <dgm:pt modelId="{47D7703A-A074-4382-982D-179BF4E0D460}" type="pres">
      <dgm:prSet presAssocID="{28BA98FE-3936-4F87-9FF1-867BD4DEC3DA}" presName="hierChild5" presStyleCnt="0"/>
      <dgm:spPr/>
    </dgm:pt>
    <dgm:pt modelId="{0B1496E1-58D6-4932-A6E2-A51A83A01140}" type="pres">
      <dgm:prSet presAssocID="{6B0792B0-1186-460A-83A7-D436CAE12FD2}" presName="hierChild5" presStyleCnt="0"/>
      <dgm:spPr/>
    </dgm:pt>
    <dgm:pt modelId="{2A0A3D9C-FC80-4CF0-9F8B-F25B31CB3D3B}" type="pres">
      <dgm:prSet presAssocID="{976251DD-90C8-4EFA-85CA-03BBE9356ADC}" presName="hierChild3" presStyleCnt="0"/>
      <dgm:spPr/>
    </dgm:pt>
  </dgm:ptLst>
  <dgm:cxnLst>
    <dgm:cxn modelId="{5FD43005-B1EE-44CF-AD78-39A3735E8AAF}" type="presOf" srcId="{555BB1F6-2314-4DD5-8E17-12913BCC1951}" destId="{DCE19495-00FF-470B-B553-56E2A041CE3C}" srcOrd="1" destOrd="0" presId="urn:microsoft.com/office/officeart/2009/3/layout/HorizontalOrganizationChart"/>
    <dgm:cxn modelId="{479CC605-8C31-4293-A4DE-A276B57A9FD2}" type="presOf" srcId="{A4581234-BA29-429B-9423-8B201592F441}" destId="{2A5765EB-9209-4FCB-B6C9-603869E1F523}" srcOrd="1" destOrd="0" presId="urn:microsoft.com/office/officeart/2009/3/layout/HorizontalOrganizationChart"/>
    <dgm:cxn modelId="{BDFF9908-4A37-443C-B6AB-A86C7E74AA83}" type="presOf" srcId="{FE78CBFA-0CD5-4006-A30C-F98DFF18D100}" destId="{16C2E78B-6723-4780-B73F-AA4164222EE7}" srcOrd="0" destOrd="0" presId="urn:microsoft.com/office/officeart/2009/3/layout/HorizontalOrganizationChart"/>
    <dgm:cxn modelId="{DD13EA08-3540-4AC6-B007-9CE2477F000A}" srcId="{F5E038CC-3673-4489-B6B5-21982586B727}" destId="{555BB1F6-2314-4DD5-8E17-12913BCC1951}" srcOrd="0" destOrd="0" parTransId="{9E3002B6-44D5-4809-9FAA-93A4EFAD8274}" sibTransId="{A7CCF2CB-DD40-4694-AF75-724AAD11FFC6}"/>
    <dgm:cxn modelId="{D6B4EE1D-35AD-4129-9EE3-F80F8517A89E}" type="presOf" srcId="{D2D2C1C8-50B5-4188-8F50-C8C5F79AAB2F}" destId="{EE40C57A-6DDF-4B8E-89E3-AD627B7AB006}" srcOrd="0" destOrd="0" presId="urn:microsoft.com/office/officeart/2009/3/layout/HorizontalOrganizationChart"/>
    <dgm:cxn modelId="{FF6F9C26-E6A4-4C72-9852-434AD3FE2777}" type="presOf" srcId="{9E3002B6-44D5-4809-9FAA-93A4EFAD8274}" destId="{1D5E1700-8167-4459-9BA3-DEFAD87AFD78}" srcOrd="0" destOrd="0" presId="urn:microsoft.com/office/officeart/2009/3/layout/HorizontalOrganizationChart"/>
    <dgm:cxn modelId="{155C0627-BBD2-48FB-9C45-D073DA034F6C}" type="presOf" srcId="{54CB0B75-FFC4-4504-9C53-81E6280ACDA4}" destId="{0A9D6437-1A12-4551-A6BF-C9467974856D}" srcOrd="1" destOrd="0" presId="urn:microsoft.com/office/officeart/2009/3/layout/HorizontalOrganizationChart"/>
    <dgm:cxn modelId="{67C67237-093F-4E88-A6DA-5FBF88EE0016}" srcId="{C3C0279A-5549-484E-AED6-F2F63826A5CB}" destId="{A4581234-BA29-429B-9423-8B201592F441}" srcOrd="0" destOrd="0" parTransId="{D2D2C1C8-50B5-4188-8F50-C8C5F79AAB2F}" sibTransId="{4DC50F5F-3EAE-42F0-A63E-46FA1EBD5E0D}"/>
    <dgm:cxn modelId="{3B1AA73C-6B0D-4504-BF55-7F3C217E4562}" type="presOf" srcId="{1A99DE43-2FF4-478F-83A2-DDBAD12D1342}" destId="{5E1321F7-837F-4C22-B3ED-15C7C765453A}" srcOrd="0" destOrd="0" presId="urn:microsoft.com/office/officeart/2009/3/layout/HorizontalOrganizationChart"/>
    <dgm:cxn modelId="{F83A5164-B24A-479F-9AD4-0C14723994E0}" type="presOf" srcId="{87FFE1AC-9216-472A-9F9F-2429E33943AB}" destId="{B96D4B0E-52E7-49F1-8E7A-D7874A8FB256}" srcOrd="0" destOrd="0" presId="urn:microsoft.com/office/officeart/2009/3/layout/HorizontalOrganizationChart"/>
    <dgm:cxn modelId="{C39C4665-0B58-46E7-989D-B30489A2D6FB}" type="presOf" srcId="{6824BEE3-7BA4-4ECC-BAE6-CE39C68D67D8}" destId="{75B666B2-27E4-4E84-BF2F-F51A7DB9FDA0}" srcOrd="1" destOrd="0" presId="urn:microsoft.com/office/officeart/2009/3/layout/HorizontalOrganizationChart"/>
    <dgm:cxn modelId="{CE00B066-7617-4404-8A37-6EBDA2C118CC}" type="presOf" srcId="{6824BEE3-7BA4-4ECC-BAE6-CE39C68D67D8}" destId="{F43A8412-362A-46C4-BBD3-2C33FCE01AB7}" srcOrd="0" destOrd="0" presId="urn:microsoft.com/office/officeart/2009/3/layout/HorizontalOrganizationChart"/>
    <dgm:cxn modelId="{5E9F204F-62FE-45D4-B9FA-29E461CDEF87}" type="presOf" srcId="{976251DD-90C8-4EFA-85CA-03BBE9356ADC}" destId="{66E7D641-BEDD-49F2-ACDC-C7AB6B0F575E}" srcOrd="0" destOrd="0" presId="urn:microsoft.com/office/officeart/2009/3/layout/HorizontalOrganizationChart"/>
    <dgm:cxn modelId="{24839670-EE71-446B-91FD-EECF58B4E469}" srcId="{976251DD-90C8-4EFA-85CA-03BBE9356ADC}" destId="{C3C0279A-5549-484E-AED6-F2F63826A5CB}" srcOrd="0" destOrd="0" parTransId="{529A378B-0FC2-44FC-BAE3-9ADFA9EB53CF}" sibTransId="{65E06D33-08DB-4A68-8EE8-A90108E6A61A}"/>
    <dgm:cxn modelId="{8428B350-4F16-4C9D-9BFC-95F9ED84630C}" type="presOf" srcId="{C3C0279A-5549-484E-AED6-F2F63826A5CB}" destId="{451DD13B-2E70-433D-BC39-2AEE2B1E7A74}" srcOrd="1" destOrd="0" presId="urn:microsoft.com/office/officeart/2009/3/layout/HorizontalOrganizationChart"/>
    <dgm:cxn modelId="{A9C43471-B92C-46D3-A14A-08C799951A4F}" srcId="{6B0792B0-1186-460A-83A7-D436CAE12FD2}" destId="{28BA98FE-3936-4F87-9FF1-867BD4DEC3DA}" srcOrd="1" destOrd="0" parTransId="{BF1901BA-D539-40AC-A4DF-6CDDD1F45550}" sibTransId="{89B9FB0E-F136-42D6-B621-2E41137C7CFD}"/>
    <dgm:cxn modelId="{79ABF17F-2DAF-489E-A390-66EA5EDD69BE}" type="presOf" srcId="{BF1901BA-D539-40AC-A4DF-6CDDD1F45550}" destId="{175BAC7E-23C8-480A-932B-B8CD786817D0}" srcOrd="0" destOrd="0" presId="urn:microsoft.com/office/officeart/2009/3/layout/HorizontalOrganizationChart"/>
    <dgm:cxn modelId="{2C0CA980-C69F-4200-A172-2064E6A83E33}" type="presOf" srcId="{28BA98FE-3936-4F87-9FF1-867BD4DEC3DA}" destId="{13CC42AC-C602-4A55-921A-3CB261A88541}" srcOrd="0" destOrd="0" presId="urn:microsoft.com/office/officeart/2009/3/layout/HorizontalOrganizationChart"/>
    <dgm:cxn modelId="{046FA48C-34F1-4EFB-BE93-433BC7F48565}" type="presOf" srcId="{6B0792B0-1186-460A-83A7-D436CAE12FD2}" destId="{C29E6E3B-D2BD-43D1-9858-42D2F2A6D1AA}" srcOrd="0" destOrd="0" presId="urn:microsoft.com/office/officeart/2009/3/layout/HorizontalOrganizationChart"/>
    <dgm:cxn modelId="{DC98B88F-994D-46FF-8525-EEBB73C35543}" type="presOf" srcId="{28BA98FE-3936-4F87-9FF1-867BD4DEC3DA}" destId="{17C4A338-E5F9-40DC-8EDB-EC96696B40AC}" srcOrd="1" destOrd="0" presId="urn:microsoft.com/office/officeart/2009/3/layout/HorizontalOrganizationChart"/>
    <dgm:cxn modelId="{5E780B91-DD9A-40E2-871F-AA75D4B101FB}" type="presOf" srcId="{976251DD-90C8-4EFA-85CA-03BBE9356ADC}" destId="{81C2ADF7-2854-4758-880D-FD6CCABADDA1}" srcOrd="1" destOrd="0" presId="urn:microsoft.com/office/officeart/2009/3/layout/HorizontalOrganizationChart"/>
    <dgm:cxn modelId="{8A2A2493-07D7-4137-8253-6096D9CA694F}" type="presOf" srcId="{529A378B-0FC2-44FC-BAE3-9ADFA9EB53CF}" destId="{65A98638-F448-4734-A8E3-D6A6D2A76E81}" srcOrd="0" destOrd="0" presId="urn:microsoft.com/office/officeart/2009/3/layout/HorizontalOrganizationChart"/>
    <dgm:cxn modelId="{C1EDE393-56A0-4D34-B06A-0A218132E6BA}" type="presOf" srcId="{A4581234-BA29-429B-9423-8B201592F441}" destId="{2766281A-8AD4-4064-AE2C-824A54F71110}" srcOrd="0" destOrd="0" presId="urn:microsoft.com/office/officeart/2009/3/layout/HorizontalOrganizationChart"/>
    <dgm:cxn modelId="{1EDAA399-07D4-4CB8-88EC-C1866B6E03B4}" srcId="{28BA98FE-3936-4F87-9FF1-867BD4DEC3DA}" destId="{6824BEE3-7BA4-4ECC-BAE6-CE39C68D67D8}" srcOrd="0" destOrd="0" parTransId="{1A99DE43-2FF4-478F-83A2-DDBAD12D1342}" sibTransId="{46B3FED3-80A2-4F43-99D6-64C624B1520F}"/>
    <dgm:cxn modelId="{524FA19A-E80E-46EF-ADE7-F8F37A5A5F8E}" srcId="{6B0792B0-1186-460A-83A7-D436CAE12FD2}" destId="{54CB0B75-FFC4-4504-9C53-81E6280ACDA4}" srcOrd="0" destOrd="0" parTransId="{AFBE2E83-58A7-4991-B8D4-550FA8B70237}" sibTransId="{E339AF26-A09E-4FEB-A25E-D771A70A541B}"/>
    <dgm:cxn modelId="{1684209E-B6EC-43DC-81E8-32BC6F5B4D2C}" srcId="{FE78CBFA-0CD5-4006-A30C-F98DFF18D100}" destId="{976251DD-90C8-4EFA-85CA-03BBE9356ADC}" srcOrd="0" destOrd="0" parTransId="{411079F8-5ABB-4F52-BBFF-2F0D78FC66D6}" sibTransId="{B98AAEE2-2F2F-4EFD-8488-3029B8F95290}"/>
    <dgm:cxn modelId="{A831E2A3-6CE8-48D0-9789-86CFEAEFBDBC}" type="presOf" srcId="{F5E038CC-3673-4489-B6B5-21982586B727}" destId="{E21856AB-4BD4-4883-8A4C-356AA7AD657C}" srcOrd="1" destOrd="0" presId="urn:microsoft.com/office/officeart/2009/3/layout/HorizontalOrganizationChart"/>
    <dgm:cxn modelId="{AF68D4AC-DFDF-44FD-82B2-D35E6941E56C}" type="presOf" srcId="{BB5889D5-99F6-42AE-9857-9F388B3FBF01}" destId="{B412870E-E248-4349-AE86-7B812BD8D725}" srcOrd="0" destOrd="0" presId="urn:microsoft.com/office/officeart/2009/3/layout/HorizontalOrganizationChart"/>
    <dgm:cxn modelId="{800C88B3-BBBB-4453-BAE6-1F1E8CD33969}" type="presOf" srcId="{F5E038CC-3673-4489-B6B5-21982586B727}" destId="{0E832699-FE57-4352-93A2-7AA6CB0939F0}" srcOrd="0" destOrd="0" presId="urn:microsoft.com/office/officeart/2009/3/layout/HorizontalOrganizationChart"/>
    <dgm:cxn modelId="{1F7EC3C5-2996-4DF9-943C-3C7B99F64405}" type="presOf" srcId="{6B0792B0-1186-460A-83A7-D436CAE12FD2}" destId="{31F88855-0051-45D3-9684-1C1A7E990437}" srcOrd="1" destOrd="0" presId="urn:microsoft.com/office/officeart/2009/3/layout/HorizontalOrganizationChart"/>
    <dgm:cxn modelId="{6641D5C8-08B7-4780-BF64-6049BD799325}" srcId="{976251DD-90C8-4EFA-85CA-03BBE9356ADC}" destId="{6B0792B0-1186-460A-83A7-D436CAE12FD2}" srcOrd="1" destOrd="0" parTransId="{87FFE1AC-9216-472A-9F9F-2429E33943AB}" sibTransId="{AE5DFB2D-1851-483F-8C14-47604EC766D8}"/>
    <dgm:cxn modelId="{7664D8C9-AEF0-43D8-A405-8405B9FB8CC9}" type="presOf" srcId="{C3C0279A-5549-484E-AED6-F2F63826A5CB}" destId="{D1ACD682-A0AF-4D7A-A587-C778BBBBF3BF}" srcOrd="0" destOrd="0" presId="urn:microsoft.com/office/officeart/2009/3/layout/HorizontalOrganizationChart"/>
    <dgm:cxn modelId="{39C772CD-1A93-4238-A5F7-DF8A209B3D39}" srcId="{C3C0279A-5549-484E-AED6-F2F63826A5CB}" destId="{F5E038CC-3673-4489-B6B5-21982586B727}" srcOrd="1" destOrd="0" parTransId="{BB5889D5-99F6-42AE-9857-9F388B3FBF01}" sibTransId="{F7B9F0BD-65C2-4F03-BE47-10AAD61ACED2}"/>
    <dgm:cxn modelId="{689570E9-835D-4BA6-BE41-73117600CD22}" type="presOf" srcId="{555BB1F6-2314-4DD5-8E17-12913BCC1951}" destId="{E1A1C51C-113E-4626-8B17-48985DF403FE}" srcOrd="0" destOrd="0" presId="urn:microsoft.com/office/officeart/2009/3/layout/HorizontalOrganizationChart"/>
    <dgm:cxn modelId="{3426FCEE-E666-4FE3-9C68-043F2CCB912A}" type="presOf" srcId="{AFBE2E83-58A7-4991-B8D4-550FA8B70237}" destId="{35C38B35-8B31-45CB-95BE-BB8F390B62C8}" srcOrd="0" destOrd="0" presId="urn:microsoft.com/office/officeart/2009/3/layout/HorizontalOrganizationChart"/>
    <dgm:cxn modelId="{A745B9FE-67FE-4CA3-A49A-EC2EEA62C9AA}" type="presOf" srcId="{54CB0B75-FFC4-4504-9C53-81E6280ACDA4}" destId="{51BCF37E-B482-42E4-B46C-23789F5F1D26}" srcOrd="0" destOrd="0" presId="urn:microsoft.com/office/officeart/2009/3/layout/HorizontalOrganizationChart"/>
    <dgm:cxn modelId="{07DBC2B9-C18A-4428-B9B1-7ACD7B346903}" type="presParOf" srcId="{16C2E78B-6723-4780-B73F-AA4164222EE7}" destId="{3B3C0BFB-8AD6-4890-BC97-2DC65465ABDF}" srcOrd="0" destOrd="0" presId="urn:microsoft.com/office/officeart/2009/3/layout/HorizontalOrganizationChart"/>
    <dgm:cxn modelId="{F0D3425E-F3B6-4770-B333-599C32E37558}" type="presParOf" srcId="{3B3C0BFB-8AD6-4890-BC97-2DC65465ABDF}" destId="{A71B210C-F863-42A3-B61C-12B456DE707D}" srcOrd="0" destOrd="0" presId="urn:microsoft.com/office/officeart/2009/3/layout/HorizontalOrganizationChart"/>
    <dgm:cxn modelId="{A1A30E39-EFC6-428A-8BCF-31FC15ED251C}" type="presParOf" srcId="{A71B210C-F863-42A3-B61C-12B456DE707D}" destId="{66E7D641-BEDD-49F2-ACDC-C7AB6B0F575E}" srcOrd="0" destOrd="0" presId="urn:microsoft.com/office/officeart/2009/3/layout/HorizontalOrganizationChart"/>
    <dgm:cxn modelId="{7106AABF-2CC6-48FA-9E49-5DBCCC03E450}" type="presParOf" srcId="{A71B210C-F863-42A3-B61C-12B456DE707D}" destId="{81C2ADF7-2854-4758-880D-FD6CCABADDA1}" srcOrd="1" destOrd="0" presId="urn:microsoft.com/office/officeart/2009/3/layout/HorizontalOrganizationChart"/>
    <dgm:cxn modelId="{8CEF790C-6503-4172-957B-8761E8F7135C}" type="presParOf" srcId="{3B3C0BFB-8AD6-4890-BC97-2DC65465ABDF}" destId="{C871E78D-9999-4281-8D73-9152034046FA}" srcOrd="1" destOrd="0" presId="urn:microsoft.com/office/officeart/2009/3/layout/HorizontalOrganizationChart"/>
    <dgm:cxn modelId="{C497BBE0-125B-496F-9F1C-95563B980C59}" type="presParOf" srcId="{C871E78D-9999-4281-8D73-9152034046FA}" destId="{65A98638-F448-4734-A8E3-D6A6D2A76E81}" srcOrd="0" destOrd="0" presId="urn:microsoft.com/office/officeart/2009/3/layout/HorizontalOrganizationChart"/>
    <dgm:cxn modelId="{E6B97250-144E-4FF6-9A07-3D21D8DEB4A2}" type="presParOf" srcId="{C871E78D-9999-4281-8D73-9152034046FA}" destId="{CDF9B9DB-F57A-45E2-BB65-B7416E8258AA}" srcOrd="1" destOrd="0" presId="urn:microsoft.com/office/officeart/2009/3/layout/HorizontalOrganizationChart"/>
    <dgm:cxn modelId="{A162D134-31AD-4130-BD22-EB911C4C9458}" type="presParOf" srcId="{CDF9B9DB-F57A-45E2-BB65-B7416E8258AA}" destId="{11278588-AA45-4794-AB2F-8002C315750D}" srcOrd="0" destOrd="0" presId="urn:microsoft.com/office/officeart/2009/3/layout/HorizontalOrganizationChart"/>
    <dgm:cxn modelId="{0986CB59-1E6F-4957-8EB3-2263ECF90C4D}" type="presParOf" srcId="{11278588-AA45-4794-AB2F-8002C315750D}" destId="{D1ACD682-A0AF-4D7A-A587-C778BBBBF3BF}" srcOrd="0" destOrd="0" presId="urn:microsoft.com/office/officeart/2009/3/layout/HorizontalOrganizationChart"/>
    <dgm:cxn modelId="{1CA382E2-4A66-4D7E-8F51-89577B38CB83}" type="presParOf" srcId="{11278588-AA45-4794-AB2F-8002C315750D}" destId="{451DD13B-2E70-433D-BC39-2AEE2B1E7A74}" srcOrd="1" destOrd="0" presId="urn:microsoft.com/office/officeart/2009/3/layout/HorizontalOrganizationChart"/>
    <dgm:cxn modelId="{8BE9BA45-2B16-42A3-AE7C-CFA2B429A055}" type="presParOf" srcId="{CDF9B9DB-F57A-45E2-BB65-B7416E8258AA}" destId="{44140954-D8AA-4395-9513-4BF6CF9FAA20}" srcOrd="1" destOrd="0" presId="urn:microsoft.com/office/officeart/2009/3/layout/HorizontalOrganizationChart"/>
    <dgm:cxn modelId="{8DBC6345-2B66-4609-9499-58E04C0D19AE}" type="presParOf" srcId="{44140954-D8AA-4395-9513-4BF6CF9FAA20}" destId="{EE40C57A-6DDF-4B8E-89E3-AD627B7AB006}" srcOrd="0" destOrd="0" presId="urn:microsoft.com/office/officeart/2009/3/layout/HorizontalOrganizationChart"/>
    <dgm:cxn modelId="{BA51F986-7B89-4FEE-8CE8-C517DE568F1D}" type="presParOf" srcId="{44140954-D8AA-4395-9513-4BF6CF9FAA20}" destId="{103F1338-7115-44FB-8167-4A8BC5F4E19D}" srcOrd="1" destOrd="0" presId="urn:microsoft.com/office/officeart/2009/3/layout/HorizontalOrganizationChart"/>
    <dgm:cxn modelId="{8FEAB455-7478-42DA-A819-D004404BEEC8}" type="presParOf" srcId="{103F1338-7115-44FB-8167-4A8BC5F4E19D}" destId="{A517BA9D-AA90-4700-BF78-E997FBEAB9C7}" srcOrd="0" destOrd="0" presId="urn:microsoft.com/office/officeart/2009/3/layout/HorizontalOrganizationChart"/>
    <dgm:cxn modelId="{C1029E93-94A0-4D95-930F-0C03029C7F26}" type="presParOf" srcId="{A517BA9D-AA90-4700-BF78-E997FBEAB9C7}" destId="{2766281A-8AD4-4064-AE2C-824A54F71110}" srcOrd="0" destOrd="0" presId="urn:microsoft.com/office/officeart/2009/3/layout/HorizontalOrganizationChart"/>
    <dgm:cxn modelId="{52239A10-636A-4389-80F9-CAC6C46D5F0F}" type="presParOf" srcId="{A517BA9D-AA90-4700-BF78-E997FBEAB9C7}" destId="{2A5765EB-9209-4FCB-B6C9-603869E1F523}" srcOrd="1" destOrd="0" presId="urn:microsoft.com/office/officeart/2009/3/layout/HorizontalOrganizationChart"/>
    <dgm:cxn modelId="{E43AB8E6-802B-4473-B132-B2F488FE3A4E}" type="presParOf" srcId="{103F1338-7115-44FB-8167-4A8BC5F4E19D}" destId="{3F7B2FC8-71D0-449B-B6A1-98AAD832841A}" srcOrd="1" destOrd="0" presId="urn:microsoft.com/office/officeart/2009/3/layout/HorizontalOrganizationChart"/>
    <dgm:cxn modelId="{375EB464-81AD-458E-80E5-E25E62BEFBD0}" type="presParOf" srcId="{103F1338-7115-44FB-8167-4A8BC5F4E19D}" destId="{75CC1579-3BDB-4BF1-B4D2-06CAB97DA3DF}" srcOrd="2" destOrd="0" presId="urn:microsoft.com/office/officeart/2009/3/layout/HorizontalOrganizationChart"/>
    <dgm:cxn modelId="{A615087B-D4C3-4349-86C3-DFC335357655}" type="presParOf" srcId="{44140954-D8AA-4395-9513-4BF6CF9FAA20}" destId="{B412870E-E248-4349-AE86-7B812BD8D725}" srcOrd="2" destOrd="0" presId="urn:microsoft.com/office/officeart/2009/3/layout/HorizontalOrganizationChart"/>
    <dgm:cxn modelId="{D646F81A-7CDD-4235-BCC8-E238938F400A}" type="presParOf" srcId="{44140954-D8AA-4395-9513-4BF6CF9FAA20}" destId="{CC7E0B0F-3D69-49F0-8118-5EDC7813329B}" srcOrd="3" destOrd="0" presId="urn:microsoft.com/office/officeart/2009/3/layout/HorizontalOrganizationChart"/>
    <dgm:cxn modelId="{175BC319-304A-4E33-825D-6E3EB1600B90}" type="presParOf" srcId="{CC7E0B0F-3D69-49F0-8118-5EDC7813329B}" destId="{1E8293C3-4A7B-4A58-8324-75396D0379CE}" srcOrd="0" destOrd="0" presId="urn:microsoft.com/office/officeart/2009/3/layout/HorizontalOrganizationChart"/>
    <dgm:cxn modelId="{05164EFD-7F99-4DEE-BBB9-FEB1CCE8B1DA}" type="presParOf" srcId="{1E8293C3-4A7B-4A58-8324-75396D0379CE}" destId="{0E832699-FE57-4352-93A2-7AA6CB0939F0}" srcOrd="0" destOrd="0" presId="urn:microsoft.com/office/officeart/2009/3/layout/HorizontalOrganizationChart"/>
    <dgm:cxn modelId="{24FCAD7A-4FC7-4C48-8200-A15E2A1A0F8E}" type="presParOf" srcId="{1E8293C3-4A7B-4A58-8324-75396D0379CE}" destId="{E21856AB-4BD4-4883-8A4C-356AA7AD657C}" srcOrd="1" destOrd="0" presId="urn:microsoft.com/office/officeart/2009/3/layout/HorizontalOrganizationChart"/>
    <dgm:cxn modelId="{BB22B94C-F47B-4179-80A7-2D4462F77D58}" type="presParOf" srcId="{CC7E0B0F-3D69-49F0-8118-5EDC7813329B}" destId="{2E7588BE-4B8B-40D3-9685-4AC0FCC2531B}" srcOrd="1" destOrd="0" presId="urn:microsoft.com/office/officeart/2009/3/layout/HorizontalOrganizationChart"/>
    <dgm:cxn modelId="{6CA44959-9464-4259-88F8-8D02A962E6BE}" type="presParOf" srcId="{2E7588BE-4B8B-40D3-9685-4AC0FCC2531B}" destId="{1D5E1700-8167-4459-9BA3-DEFAD87AFD78}" srcOrd="0" destOrd="0" presId="urn:microsoft.com/office/officeart/2009/3/layout/HorizontalOrganizationChart"/>
    <dgm:cxn modelId="{93EC57EC-A5FD-4DB8-9BFD-435580B9D89B}" type="presParOf" srcId="{2E7588BE-4B8B-40D3-9685-4AC0FCC2531B}" destId="{BD87AFE5-F82F-49EF-9843-AB2226374FD1}" srcOrd="1" destOrd="0" presId="urn:microsoft.com/office/officeart/2009/3/layout/HorizontalOrganizationChart"/>
    <dgm:cxn modelId="{CCB7905D-852C-4214-80A2-71FC48AADD5C}" type="presParOf" srcId="{BD87AFE5-F82F-49EF-9843-AB2226374FD1}" destId="{D8C20851-75E0-416E-AC74-47A474CA3872}" srcOrd="0" destOrd="0" presId="urn:microsoft.com/office/officeart/2009/3/layout/HorizontalOrganizationChart"/>
    <dgm:cxn modelId="{951BE832-7B60-43B3-9591-61743329DDFF}" type="presParOf" srcId="{D8C20851-75E0-416E-AC74-47A474CA3872}" destId="{E1A1C51C-113E-4626-8B17-48985DF403FE}" srcOrd="0" destOrd="0" presId="urn:microsoft.com/office/officeart/2009/3/layout/HorizontalOrganizationChart"/>
    <dgm:cxn modelId="{693AC14C-91B9-466B-874D-239F62FABD8A}" type="presParOf" srcId="{D8C20851-75E0-416E-AC74-47A474CA3872}" destId="{DCE19495-00FF-470B-B553-56E2A041CE3C}" srcOrd="1" destOrd="0" presId="urn:microsoft.com/office/officeart/2009/3/layout/HorizontalOrganizationChart"/>
    <dgm:cxn modelId="{847D6B1A-9FA4-48BF-952A-7420C1088665}" type="presParOf" srcId="{BD87AFE5-F82F-49EF-9843-AB2226374FD1}" destId="{10595EF4-C4BA-4371-BDAB-43C6B9E9AB23}" srcOrd="1" destOrd="0" presId="urn:microsoft.com/office/officeart/2009/3/layout/HorizontalOrganizationChart"/>
    <dgm:cxn modelId="{291D23C8-BDA7-41A3-A038-F5364A8C0D5E}" type="presParOf" srcId="{BD87AFE5-F82F-49EF-9843-AB2226374FD1}" destId="{29008800-0954-467F-BCD2-5BFEAC4AB953}" srcOrd="2" destOrd="0" presId="urn:microsoft.com/office/officeart/2009/3/layout/HorizontalOrganizationChart"/>
    <dgm:cxn modelId="{182EAB76-0232-4BE2-BB32-5DE20A52453B}" type="presParOf" srcId="{CC7E0B0F-3D69-49F0-8118-5EDC7813329B}" destId="{462EF3E8-2919-4297-9632-57E6F4A0CBF6}" srcOrd="2" destOrd="0" presId="urn:microsoft.com/office/officeart/2009/3/layout/HorizontalOrganizationChart"/>
    <dgm:cxn modelId="{933DC44C-AFE4-454E-90D8-B9FE150B5E51}" type="presParOf" srcId="{CDF9B9DB-F57A-45E2-BB65-B7416E8258AA}" destId="{BEB8DEB3-A9D7-4E71-8D92-1A9642768358}" srcOrd="2" destOrd="0" presId="urn:microsoft.com/office/officeart/2009/3/layout/HorizontalOrganizationChart"/>
    <dgm:cxn modelId="{6F2DB8E1-A34B-475E-B4C5-568EF889543C}" type="presParOf" srcId="{C871E78D-9999-4281-8D73-9152034046FA}" destId="{B96D4B0E-52E7-49F1-8E7A-D7874A8FB256}" srcOrd="2" destOrd="0" presId="urn:microsoft.com/office/officeart/2009/3/layout/HorizontalOrganizationChart"/>
    <dgm:cxn modelId="{887FF6B4-19EB-4D33-B9D5-CFFFA59B62B3}" type="presParOf" srcId="{C871E78D-9999-4281-8D73-9152034046FA}" destId="{E6EEC61A-6AFA-4D4D-AB2C-B0A83521C7F5}" srcOrd="3" destOrd="0" presId="urn:microsoft.com/office/officeart/2009/3/layout/HorizontalOrganizationChart"/>
    <dgm:cxn modelId="{93D9BC22-5053-4E8D-9A44-F69D2D3C321C}" type="presParOf" srcId="{E6EEC61A-6AFA-4D4D-AB2C-B0A83521C7F5}" destId="{B0494F89-9BBC-4A60-A6BA-9261288CFF3C}" srcOrd="0" destOrd="0" presId="urn:microsoft.com/office/officeart/2009/3/layout/HorizontalOrganizationChart"/>
    <dgm:cxn modelId="{0A390D58-0749-4697-87A9-7149CC201A8A}" type="presParOf" srcId="{B0494F89-9BBC-4A60-A6BA-9261288CFF3C}" destId="{C29E6E3B-D2BD-43D1-9858-42D2F2A6D1AA}" srcOrd="0" destOrd="0" presId="urn:microsoft.com/office/officeart/2009/3/layout/HorizontalOrganizationChart"/>
    <dgm:cxn modelId="{80B1C1EB-2FAA-40C3-9FAA-B089E65B6BB7}" type="presParOf" srcId="{B0494F89-9BBC-4A60-A6BA-9261288CFF3C}" destId="{31F88855-0051-45D3-9684-1C1A7E990437}" srcOrd="1" destOrd="0" presId="urn:microsoft.com/office/officeart/2009/3/layout/HorizontalOrganizationChart"/>
    <dgm:cxn modelId="{5312EB5F-BE7A-4770-82AB-95016735C0C7}" type="presParOf" srcId="{E6EEC61A-6AFA-4D4D-AB2C-B0A83521C7F5}" destId="{950FA98B-070D-4426-8F05-FB0E762EBF4B}" srcOrd="1" destOrd="0" presId="urn:microsoft.com/office/officeart/2009/3/layout/HorizontalOrganizationChart"/>
    <dgm:cxn modelId="{0A1F02E5-02B8-4A57-9CAA-A10EB8924DE5}" type="presParOf" srcId="{950FA98B-070D-4426-8F05-FB0E762EBF4B}" destId="{35C38B35-8B31-45CB-95BE-BB8F390B62C8}" srcOrd="0" destOrd="0" presId="urn:microsoft.com/office/officeart/2009/3/layout/HorizontalOrganizationChart"/>
    <dgm:cxn modelId="{CFDD7E1E-41D1-424D-A05D-4EC1FA43E71C}" type="presParOf" srcId="{950FA98B-070D-4426-8F05-FB0E762EBF4B}" destId="{00E3D0DC-432D-4C5F-8204-379ADD632DDA}" srcOrd="1" destOrd="0" presId="urn:microsoft.com/office/officeart/2009/3/layout/HorizontalOrganizationChart"/>
    <dgm:cxn modelId="{C90FCCBB-6047-497A-85BA-8C5E2B0FFF36}" type="presParOf" srcId="{00E3D0DC-432D-4C5F-8204-379ADD632DDA}" destId="{D149A6ED-39D0-4699-8AAA-E20D3FB974B2}" srcOrd="0" destOrd="0" presId="urn:microsoft.com/office/officeart/2009/3/layout/HorizontalOrganizationChart"/>
    <dgm:cxn modelId="{E483395B-6251-4AC1-A9BF-8C53A1E5FC7A}" type="presParOf" srcId="{D149A6ED-39D0-4699-8AAA-E20D3FB974B2}" destId="{51BCF37E-B482-42E4-B46C-23789F5F1D26}" srcOrd="0" destOrd="0" presId="urn:microsoft.com/office/officeart/2009/3/layout/HorizontalOrganizationChart"/>
    <dgm:cxn modelId="{22216ECE-02A8-4F36-B200-07D087F5D04C}" type="presParOf" srcId="{D149A6ED-39D0-4699-8AAA-E20D3FB974B2}" destId="{0A9D6437-1A12-4551-A6BF-C9467974856D}" srcOrd="1" destOrd="0" presId="urn:microsoft.com/office/officeart/2009/3/layout/HorizontalOrganizationChart"/>
    <dgm:cxn modelId="{850BF1C4-422C-4D96-89C5-0B5496BA4AD9}" type="presParOf" srcId="{00E3D0DC-432D-4C5F-8204-379ADD632DDA}" destId="{461E172D-5B67-4E9F-AACA-16669B4CA106}" srcOrd="1" destOrd="0" presId="urn:microsoft.com/office/officeart/2009/3/layout/HorizontalOrganizationChart"/>
    <dgm:cxn modelId="{FEFC1DE7-D45C-4C0D-83AE-27F522694710}" type="presParOf" srcId="{00E3D0DC-432D-4C5F-8204-379ADD632DDA}" destId="{D30FC19B-23D5-48DE-B3E8-495C58F47B77}" srcOrd="2" destOrd="0" presId="urn:microsoft.com/office/officeart/2009/3/layout/HorizontalOrganizationChart"/>
    <dgm:cxn modelId="{79C57B6D-E08A-4E55-B27C-B5FA71314D2C}" type="presParOf" srcId="{950FA98B-070D-4426-8F05-FB0E762EBF4B}" destId="{175BAC7E-23C8-480A-932B-B8CD786817D0}" srcOrd="2" destOrd="0" presId="urn:microsoft.com/office/officeart/2009/3/layout/HorizontalOrganizationChart"/>
    <dgm:cxn modelId="{1BED0533-3B4C-49C2-A03B-B9C9535C8CDD}" type="presParOf" srcId="{950FA98B-070D-4426-8F05-FB0E762EBF4B}" destId="{092A08EF-2F25-48FD-A70B-8C58EA61D26A}" srcOrd="3" destOrd="0" presId="urn:microsoft.com/office/officeart/2009/3/layout/HorizontalOrganizationChart"/>
    <dgm:cxn modelId="{83BCBEB0-041E-4263-8C01-7048F008B188}" type="presParOf" srcId="{092A08EF-2F25-48FD-A70B-8C58EA61D26A}" destId="{490C6201-E49E-4D68-82CE-C45CB81F9C80}" srcOrd="0" destOrd="0" presId="urn:microsoft.com/office/officeart/2009/3/layout/HorizontalOrganizationChart"/>
    <dgm:cxn modelId="{D2BF7EA5-629F-4AFA-A595-7776FB3E83ED}" type="presParOf" srcId="{490C6201-E49E-4D68-82CE-C45CB81F9C80}" destId="{13CC42AC-C602-4A55-921A-3CB261A88541}" srcOrd="0" destOrd="0" presId="urn:microsoft.com/office/officeart/2009/3/layout/HorizontalOrganizationChart"/>
    <dgm:cxn modelId="{957B8BD3-B17C-4EBB-88C8-784654572114}" type="presParOf" srcId="{490C6201-E49E-4D68-82CE-C45CB81F9C80}" destId="{17C4A338-E5F9-40DC-8EDB-EC96696B40AC}" srcOrd="1" destOrd="0" presId="urn:microsoft.com/office/officeart/2009/3/layout/HorizontalOrganizationChart"/>
    <dgm:cxn modelId="{5A9AE363-AC78-4747-8143-6B1D51BBCD1E}" type="presParOf" srcId="{092A08EF-2F25-48FD-A70B-8C58EA61D26A}" destId="{BF172DFB-1829-41A0-95E8-11233A735C68}" srcOrd="1" destOrd="0" presId="urn:microsoft.com/office/officeart/2009/3/layout/HorizontalOrganizationChart"/>
    <dgm:cxn modelId="{D5233969-403B-4C10-AC5C-5C906F90C41D}" type="presParOf" srcId="{BF172DFB-1829-41A0-95E8-11233A735C68}" destId="{5E1321F7-837F-4C22-B3ED-15C7C765453A}" srcOrd="0" destOrd="0" presId="urn:microsoft.com/office/officeart/2009/3/layout/HorizontalOrganizationChart"/>
    <dgm:cxn modelId="{1A91A482-BD53-41FB-9C23-B7C98D6E2F15}" type="presParOf" srcId="{BF172DFB-1829-41A0-95E8-11233A735C68}" destId="{DA19BC98-D030-4581-B010-32B4013908E1}" srcOrd="1" destOrd="0" presId="urn:microsoft.com/office/officeart/2009/3/layout/HorizontalOrganizationChart"/>
    <dgm:cxn modelId="{0AE4E3EA-1380-4074-8E6E-64EFB14688A3}" type="presParOf" srcId="{DA19BC98-D030-4581-B010-32B4013908E1}" destId="{20606739-86FD-446E-998B-63B3FE19E4AC}" srcOrd="0" destOrd="0" presId="urn:microsoft.com/office/officeart/2009/3/layout/HorizontalOrganizationChart"/>
    <dgm:cxn modelId="{8B209379-05F8-46F2-AF68-274BD73F0659}" type="presParOf" srcId="{20606739-86FD-446E-998B-63B3FE19E4AC}" destId="{F43A8412-362A-46C4-BBD3-2C33FCE01AB7}" srcOrd="0" destOrd="0" presId="urn:microsoft.com/office/officeart/2009/3/layout/HorizontalOrganizationChart"/>
    <dgm:cxn modelId="{7B23CCC3-1D54-492E-9BFF-1B4895036891}" type="presParOf" srcId="{20606739-86FD-446E-998B-63B3FE19E4AC}" destId="{75B666B2-27E4-4E84-BF2F-F51A7DB9FDA0}" srcOrd="1" destOrd="0" presId="urn:microsoft.com/office/officeart/2009/3/layout/HorizontalOrganizationChart"/>
    <dgm:cxn modelId="{5C298E55-69FF-444A-AE53-99B428703008}" type="presParOf" srcId="{DA19BC98-D030-4581-B010-32B4013908E1}" destId="{B4FAE481-54E4-4A6A-9766-D05FC39792F0}" srcOrd="1" destOrd="0" presId="urn:microsoft.com/office/officeart/2009/3/layout/HorizontalOrganizationChart"/>
    <dgm:cxn modelId="{C6FA005A-AE7C-414B-B11C-5D49C6B2ADA0}" type="presParOf" srcId="{DA19BC98-D030-4581-B010-32B4013908E1}" destId="{BD2FFC7C-B208-4473-AEC2-58D9E075CFA8}" srcOrd="2" destOrd="0" presId="urn:microsoft.com/office/officeart/2009/3/layout/HorizontalOrganizationChart"/>
    <dgm:cxn modelId="{45C8B7A2-D10A-4D6C-8908-EBDA99B43469}" type="presParOf" srcId="{092A08EF-2F25-48FD-A70B-8C58EA61D26A}" destId="{47D7703A-A074-4382-982D-179BF4E0D460}" srcOrd="2" destOrd="0" presId="urn:microsoft.com/office/officeart/2009/3/layout/HorizontalOrganizationChart"/>
    <dgm:cxn modelId="{3DF4C437-1817-40B1-BAC1-DB5E33A21277}" type="presParOf" srcId="{E6EEC61A-6AFA-4D4D-AB2C-B0A83521C7F5}" destId="{0B1496E1-58D6-4932-A6E2-A51A83A01140}" srcOrd="2" destOrd="0" presId="urn:microsoft.com/office/officeart/2009/3/layout/HorizontalOrganizationChart"/>
    <dgm:cxn modelId="{8EFC4181-867D-49A0-A920-E6F9FF29DFF3}" type="presParOf" srcId="{3B3C0BFB-8AD6-4890-BC97-2DC65465ABDF}" destId="{2A0A3D9C-FC80-4CF0-9F8B-F25B31CB3D3B}"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182E64-E08C-41D7-985C-EE874C629A95}" type="doc">
      <dgm:prSet loTypeId="urn:microsoft.com/office/officeart/2005/8/layout/cycle3" loCatId="cycle" qsTypeId="urn:microsoft.com/office/officeart/2005/8/quickstyle/simple1" qsCatId="simple" csTypeId="urn:microsoft.com/office/officeart/2005/8/colors/accent2_3" csCatId="accent2" phldr="1"/>
      <dgm:spPr/>
      <dgm:t>
        <a:bodyPr/>
        <a:lstStyle/>
        <a:p>
          <a:endParaRPr lang="it-IT"/>
        </a:p>
      </dgm:t>
    </dgm:pt>
    <dgm:pt modelId="{376774AA-57B3-4261-BB13-724EAB565D29}">
      <dgm:prSet phldrT="[Testo]"/>
      <dgm:spPr/>
      <dgm:t>
        <a:bodyPr/>
        <a:lstStyle/>
        <a:p>
          <a:r>
            <a:rPr lang="it-IT"/>
            <a:t>Brief</a:t>
          </a:r>
        </a:p>
      </dgm:t>
    </dgm:pt>
    <dgm:pt modelId="{4BC1DB42-B886-4229-B8DC-F195C593FAA9}" type="parTrans" cxnId="{8C77CC94-D826-469A-A52B-BB4B7D3EDE76}">
      <dgm:prSet/>
      <dgm:spPr/>
      <dgm:t>
        <a:bodyPr/>
        <a:lstStyle/>
        <a:p>
          <a:endParaRPr lang="it-IT"/>
        </a:p>
      </dgm:t>
    </dgm:pt>
    <dgm:pt modelId="{D62A3252-4AE3-4E76-8B4F-C704DCF707CD}" type="sibTrans" cxnId="{8C77CC94-D826-469A-A52B-BB4B7D3EDE76}">
      <dgm:prSet/>
      <dgm:spPr/>
      <dgm:t>
        <a:bodyPr/>
        <a:lstStyle/>
        <a:p>
          <a:endParaRPr lang="it-IT"/>
        </a:p>
      </dgm:t>
    </dgm:pt>
    <dgm:pt modelId="{68A49243-B469-4697-AB08-2A444D37529E}">
      <dgm:prSet phldrT="[Testo]"/>
      <dgm:spPr/>
      <dgm:t>
        <a:bodyPr/>
        <a:lstStyle/>
        <a:p>
          <a:r>
            <a:rPr lang="it-IT"/>
            <a:t>User research</a:t>
          </a:r>
        </a:p>
      </dgm:t>
    </dgm:pt>
    <dgm:pt modelId="{F48D8285-BBBF-402A-BB16-E05C716EF5D7}" type="parTrans" cxnId="{8C685970-8E3D-46E6-822D-77E8199D3588}">
      <dgm:prSet/>
      <dgm:spPr/>
      <dgm:t>
        <a:bodyPr/>
        <a:lstStyle/>
        <a:p>
          <a:endParaRPr lang="it-IT"/>
        </a:p>
      </dgm:t>
    </dgm:pt>
    <dgm:pt modelId="{E2827FDB-E345-43C8-B2DB-4DAE18449C35}" type="sibTrans" cxnId="{8C685970-8E3D-46E6-822D-77E8199D3588}">
      <dgm:prSet/>
      <dgm:spPr/>
      <dgm:t>
        <a:bodyPr/>
        <a:lstStyle/>
        <a:p>
          <a:endParaRPr lang="it-IT"/>
        </a:p>
      </dgm:t>
    </dgm:pt>
    <dgm:pt modelId="{8F40961E-1279-4FFC-9866-C42AEAF4B0FB}">
      <dgm:prSet phldrT="[Testo]"/>
      <dgm:spPr/>
      <dgm:t>
        <a:bodyPr/>
        <a:lstStyle/>
        <a:p>
          <a:r>
            <a:rPr lang="it-IT"/>
            <a:t>User flows</a:t>
          </a:r>
        </a:p>
      </dgm:t>
    </dgm:pt>
    <dgm:pt modelId="{478E5F3F-4756-4EC5-8725-63DB46CFB9D9}" type="parTrans" cxnId="{508D1338-65BA-4671-A054-4CC620AF43EB}">
      <dgm:prSet/>
      <dgm:spPr/>
      <dgm:t>
        <a:bodyPr/>
        <a:lstStyle/>
        <a:p>
          <a:endParaRPr lang="it-IT"/>
        </a:p>
      </dgm:t>
    </dgm:pt>
    <dgm:pt modelId="{C996C41F-9E5E-44D5-A8B4-0D409333968D}" type="sibTrans" cxnId="{508D1338-65BA-4671-A054-4CC620AF43EB}">
      <dgm:prSet/>
      <dgm:spPr/>
      <dgm:t>
        <a:bodyPr/>
        <a:lstStyle/>
        <a:p>
          <a:endParaRPr lang="it-IT"/>
        </a:p>
      </dgm:t>
    </dgm:pt>
    <dgm:pt modelId="{5EF9D3A4-AD87-4CD3-8358-12745DCDEC6B}">
      <dgm:prSet phldrT="[Testo]"/>
      <dgm:spPr/>
      <dgm:t>
        <a:bodyPr/>
        <a:lstStyle/>
        <a:p>
          <a:r>
            <a:rPr lang="it-IT" err="1"/>
            <a:t>Prototyping</a:t>
          </a:r>
          <a:endParaRPr lang="it-IT"/>
        </a:p>
      </dgm:t>
    </dgm:pt>
    <dgm:pt modelId="{CFC71156-9ADD-4C90-BDDC-3D48F86BD987}" type="parTrans" cxnId="{ECA8C815-1FE3-4A77-976C-7A451FA20EEC}">
      <dgm:prSet/>
      <dgm:spPr/>
      <dgm:t>
        <a:bodyPr/>
        <a:lstStyle/>
        <a:p>
          <a:endParaRPr lang="it-IT"/>
        </a:p>
      </dgm:t>
    </dgm:pt>
    <dgm:pt modelId="{FF6E4A73-903E-4C24-B9BB-D7378AD87C62}" type="sibTrans" cxnId="{ECA8C815-1FE3-4A77-976C-7A451FA20EEC}">
      <dgm:prSet/>
      <dgm:spPr/>
      <dgm:t>
        <a:bodyPr/>
        <a:lstStyle/>
        <a:p>
          <a:endParaRPr lang="it-IT"/>
        </a:p>
      </dgm:t>
    </dgm:pt>
    <dgm:pt modelId="{EC173D36-1189-4455-9FBA-BFD7C1D87C6C}">
      <dgm:prSet phldrT="[Testo]"/>
      <dgm:spPr/>
      <dgm:t>
        <a:bodyPr/>
        <a:lstStyle/>
        <a:p>
          <a:r>
            <a:rPr lang="it-IT" err="1"/>
            <a:t>Wire</a:t>
          </a:r>
          <a:r>
            <a:rPr lang="it-IT"/>
            <a:t> frame</a:t>
          </a:r>
        </a:p>
      </dgm:t>
    </dgm:pt>
    <dgm:pt modelId="{5DB2DD2D-B80F-4DCF-8F73-0A3311EDBA2A}" type="parTrans" cxnId="{B8911BB4-E9D5-417B-8D52-C94AF25BE041}">
      <dgm:prSet/>
      <dgm:spPr/>
      <dgm:t>
        <a:bodyPr/>
        <a:lstStyle/>
        <a:p>
          <a:endParaRPr lang="it-IT"/>
        </a:p>
      </dgm:t>
    </dgm:pt>
    <dgm:pt modelId="{5B3786B0-8DB5-41B0-84D1-DA9345B775E8}" type="sibTrans" cxnId="{B8911BB4-E9D5-417B-8D52-C94AF25BE041}">
      <dgm:prSet/>
      <dgm:spPr/>
      <dgm:t>
        <a:bodyPr/>
        <a:lstStyle/>
        <a:p>
          <a:endParaRPr lang="it-IT"/>
        </a:p>
      </dgm:t>
    </dgm:pt>
    <dgm:pt modelId="{7E73CDE1-5507-4A8A-B51E-2E6610ED0198}">
      <dgm:prSet phldrT="[Testo]"/>
      <dgm:spPr/>
      <dgm:t>
        <a:bodyPr/>
        <a:lstStyle/>
        <a:p>
          <a:r>
            <a:rPr lang="it-IT"/>
            <a:t>Design thinking</a:t>
          </a:r>
        </a:p>
      </dgm:t>
    </dgm:pt>
    <dgm:pt modelId="{227B1379-F5EF-4BA7-9A53-D116D5BF7079}" type="parTrans" cxnId="{0AE43552-DF2E-420D-A9BC-9AB37FC1D91A}">
      <dgm:prSet/>
      <dgm:spPr/>
      <dgm:t>
        <a:bodyPr/>
        <a:lstStyle/>
        <a:p>
          <a:endParaRPr lang="it-IT"/>
        </a:p>
      </dgm:t>
    </dgm:pt>
    <dgm:pt modelId="{956F1B0B-4A05-40E3-B67A-D565CD1C6538}" type="sibTrans" cxnId="{0AE43552-DF2E-420D-A9BC-9AB37FC1D91A}">
      <dgm:prSet/>
      <dgm:spPr/>
      <dgm:t>
        <a:bodyPr/>
        <a:lstStyle/>
        <a:p>
          <a:endParaRPr lang="it-IT"/>
        </a:p>
      </dgm:t>
    </dgm:pt>
    <dgm:pt modelId="{DA5FF3A7-AB75-447B-99A6-91E7550DFE9A}" type="pres">
      <dgm:prSet presAssocID="{F7182E64-E08C-41D7-985C-EE874C629A95}" presName="Name0" presStyleCnt="0">
        <dgm:presLayoutVars>
          <dgm:dir/>
          <dgm:resizeHandles val="exact"/>
        </dgm:presLayoutVars>
      </dgm:prSet>
      <dgm:spPr/>
    </dgm:pt>
    <dgm:pt modelId="{0BF7C13C-F0C0-4B01-9CD6-6B2A50366FD6}" type="pres">
      <dgm:prSet presAssocID="{F7182E64-E08C-41D7-985C-EE874C629A95}" presName="cycle" presStyleCnt="0"/>
      <dgm:spPr/>
    </dgm:pt>
    <dgm:pt modelId="{D879FF0C-F980-4287-ABE4-284E6A793989}" type="pres">
      <dgm:prSet presAssocID="{376774AA-57B3-4261-BB13-724EAB565D29}" presName="nodeFirstNode" presStyleLbl="node1" presStyleIdx="0" presStyleCnt="6">
        <dgm:presLayoutVars>
          <dgm:bulletEnabled val="1"/>
        </dgm:presLayoutVars>
      </dgm:prSet>
      <dgm:spPr/>
    </dgm:pt>
    <dgm:pt modelId="{F92FAB0A-6515-419C-88C7-4AB1D5B9430F}" type="pres">
      <dgm:prSet presAssocID="{D62A3252-4AE3-4E76-8B4F-C704DCF707CD}" presName="sibTransFirstNode" presStyleLbl="bgShp" presStyleIdx="0" presStyleCnt="1"/>
      <dgm:spPr/>
    </dgm:pt>
    <dgm:pt modelId="{0C88CB8C-ACB9-4976-B31C-B960A796C513}" type="pres">
      <dgm:prSet presAssocID="{7E73CDE1-5507-4A8A-B51E-2E6610ED0198}" presName="nodeFollowingNodes" presStyleLbl="node1" presStyleIdx="1" presStyleCnt="6">
        <dgm:presLayoutVars>
          <dgm:bulletEnabled val="1"/>
        </dgm:presLayoutVars>
      </dgm:prSet>
      <dgm:spPr/>
    </dgm:pt>
    <dgm:pt modelId="{0393E698-432F-4CC3-8757-3BF8D36DB472}" type="pres">
      <dgm:prSet presAssocID="{68A49243-B469-4697-AB08-2A444D37529E}" presName="nodeFollowingNodes" presStyleLbl="node1" presStyleIdx="2" presStyleCnt="6">
        <dgm:presLayoutVars>
          <dgm:bulletEnabled val="1"/>
        </dgm:presLayoutVars>
      </dgm:prSet>
      <dgm:spPr/>
    </dgm:pt>
    <dgm:pt modelId="{A2EA28BF-9363-44BA-AD9F-89299002421F}" type="pres">
      <dgm:prSet presAssocID="{8F40961E-1279-4FFC-9866-C42AEAF4B0FB}" presName="nodeFollowingNodes" presStyleLbl="node1" presStyleIdx="3" presStyleCnt="6">
        <dgm:presLayoutVars>
          <dgm:bulletEnabled val="1"/>
        </dgm:presLayoutVars>
      </dgm:prSet>
      <dgm:spPr/>
    </dgm:pt>
    <dgm:pt modelId="{E1EF120C-0352-42A2-A54E-0411EBAB0A33}" type="pres">
      <dgm:prSet presAssocID="{EC173D36-1189-4455-9FBA-BFD7C1D87C6C}" presName="nodeFollowingNodes" presStyleLbl="node1" presStyleIdx="4" presStyleCnt="6">
        <dgm:presLayoutVars>
          <dgm:bulletEnabled val="1"/>
        </dgm:presLayoutVars>
      </dgm:prSet>
      <dgm:spPr/>
    </dgm:pt>
    <dgm:pt modelId="{1E3E68E7-B6D4-49A1-A32C-7D027A751714}" type="pres">
      <dgm:prSet presAssocID="{5EF9D3A4-AD87-4CD3-8358-12745DCDEC6B}" presName="nodeFollowingNodes" presStyleLbl="node1" presStyleIdx="5" presStyleCnt="6">
        <dgm:presLayoutVars>
          <dgm:bulletEnabled val="1"/>
        </dgm:presLayoutVars>
      </dgm:prSet>
      <dgm:spPr/>
    </dgm:pt>
  </dgm:ptLst>
  <dgm:cxnLst>
    <dgm:cxn modelId="{ECA8C815-1FE3-4A77-976C-7A451FA20EEC}" srcId="{F7182E64-E08C-41D7-985C-EE874C629A95}" destId="{5EF9D3A4-AD87-4CD3-8358-12745DCDEC6B}" srcOrd="5" destOrd="0" parTransId="{CFC71156-9ADD-4C90-BDDC-3D48F86BD987}" sibTransId="{FF6E4A73-903E-4C24-B9BB-D7378AD87C62}"/>
    <dgm:cxn modelId="{449FBA1F-48A6-49D8-A828-5E2D0806C978}" type="presOf" srcId="{376774AA-57B3-4261-BB13-724EAB565D29}" destId="{D879FF0C-F980-4287-ABE4-284E6A793989}" srcOrd="0" destOrd="0" presId="urn:microsoft.com/office/officeart/2005/8/layout/cycle3"/>
    <dgm:cxn modelId="{508D1338-65BA-4671-A054-4CC620AF43EB}" srcId="{F7182E64-E08C-41D7-985C-EE874C629A95}" destId="{8F40961E-1279-4FFC-9866-C42AEAF4B0FB}" srcOrd="3" destOrd="0" parTransId="{478E5F3F-4756-4EC5-8725-63DB46CFB9D9}" sibTransId="{C996C41F-9E5E-44D5-A8B4-0D409333968D}"/>
    <dgm:cxn modelId="{E028C738-3EA7-48E3-9D66-5C64CEC94398}" type="presOf" srcId="{F7182E64-E08C-41D7-985C-EE874C629A95}" destId="{DA5FF3A7-AB75-447B-99A6-91E7550DFE9A}" srcOrd="0" destOrd="0" presId="urn:microsoft.com/office/officeart/2005/8/layout/cycle3"/>
    <dgm:cxn modelId="{6928DE66-320C-4C41-9722-C0CA7288A457}" type="presOf" srcId="{7E73CDE1-5507-4A8A-B51E-2E6610ED0198}" destId="{0C88CB8C-ACB9-4976-B31C-B960A796C513}" srcOrd="0" destOrd="0" presId="urn:microsoft.com/office/officeart/2005/8/layout/cycle3"/>
    <dgm:cxn modelId="{2143634C-F8AC-40B2-B45C-B89F10955B54}" type="presOf" srcId="{8F40961E-1279-4FFC-9866-C42AEAF4B0FB}" destId="{A2EA28BF-9363-44BA-AD9F-89299002421F}" srcOrd="0" destOrd="0" presId="urn:microsoft.com/office/officeart/2005/8/layout/cycle3"/>
    <dgm:cxn modelId="{8C685970-8E3D-46E6-822D-77E8199D3588}" srcId="{F7182E64-E08C-41D7-985C-EE874C629A95}" destId="{68A49243-B469-4697-AB08-2A444D37529E}" srcOrd="2" destOrd="0" parTransId="{F48D8285-BBBF-402A-BB16-E05C716EF5D7}" sibTransId="{E2827FDB-E345-43C8-B2DB-4DAE18449C35}"/>
    <dgm:cxn modelId="{0AE43552-DF2E-420D-A9BC-9AB37FC1D91A}" srcId="{F7182E64-E08C-41D7-985C-EE874C629A95}" destId="{7E73CDE1-5507-4A8A-B51E-2E6610ED0198}" srcOrd="1" destOrd="0" parTransId="{227B1379-F5EF-4BA7-9A53-D116D5BF7079}" sibTransId="{956F1B0B-4A05-40E3-B67A-D565CD1C6538}"/>
    <dgm:cxn modelId="{8C77CC94-D826-469A-A52B-BB4B7D3EDE76}" srcId="{F7182E64-E08C-41D7-985C-EE874C629A95}" destId="{376774AA-57B3-4261-BB13-724EAB565D29}" srcOrd="0" destOrd="0" parTransId="{4BC1DB42-B886-4229-B8DC-F195C593FAA9}" sibTransId="{D62A3252-4AE3-4E76-8B4F-C704DCF707CD}"/>
    <dgm:cxn modelId="{6649D0A5-6EDA-47DF-B28C-B87F390B9DF0}" type="presOf" srcId="{5EF9D3A4-AD87-4CD3-8358-12745DCDEC6B}" destId="{1E3E68E7-B6D4-49A1-A32C-7D027A751714}" srcOrd="0" destOrd="0" presId="urn:microsoft.com/office/officeart/2005/8/layout/cycle3"/>
    <dgm:cxn modelId="{B8911BB4-E9D5-417B-8D52-C94AF25BE041}" srcId="{F7182E64-E08C-41D7-985C-EE874C629A95}" destId="{EC173D36-1189-4455-9FBA-BFD7C1D87C6C}" srcOrd="4" destOrd="0" parTransId="{5DB2DD2D-B80F-4DCF-8F73-0A3311EDBA2A}" sibTransId="{5B3786B0-8DB5-41B0-84D1-DA9345B775E8}"/>
    <dgm:cxn modelId="{7A0B55BB-18BC-4DB3-9945-E7CD7DF1FA2C}" type="presOf" srcId="{68A49243-B469-4697-AB08-2A444D37529E}" destId="{0393E698-432F-4CC3-8757-3BF8D36DB472}" srcOrd="0" destOrd="0" presId="urn:microsoft.com/office/officeart/2005/8/layout/cycle3"/>
    <dgm:cxn modelId="{127160E3-5194-4835-976E-577DB82DBF4F}" type="presOf" srcId="{EC173D36-1189-4455-9FBA-BFD7C1D87C6C}" destId="{E1EF120C-0352-42A2-A54E-0411EBAB0A33}" srcOrd="0" destOrd="0" presId="urn:microsoft.com/office/officeart/2005/8/layout/cycle3"/>
    <dgm:cxn modelId="{3284A4E5-93AD-468B-8027-4E4AEF9FC2EB}" type="presOf" srcId="{D62A3252-4AE3-4E76-8B4F-C704DCF707CD}" destId="{F92FAB0A-6515-419C-88C7-4AB1D5B9430F}" srcOrd="0" destOrd="0" presId="urn:microsoft.com/office/officeart/2005/8/layout/cycle3"/>
    <dgm:cxn modelId="{48B99D67-87D4-4E65-B481-3B1DF8C0DB31}" type="presParOf" srcId="{DA5FF3A7-AB75-447B-99A6-91E7550DFE9A}" destId="{0BF7C13C-F0C0-4B01-9CD6-6B2A50366FD6}" srcOrd="0" destOrd="0" presId="urn:microsoft.com/office/officeart/2005/8/layout/cycle3"/>
    <dgm:cxn modelId="{D9D7BCF9-DDA2-48BF-A89F-ED3688A1CF62}" type="presParOf" srcId="{0BF7C13C-F0C0-4B01-9CD6-6B2A50366FD6}" destId="{D879FF0C-F980-4287-ABE4-284E6A793989}" srcOrd="0" destOrd="0" presId="urn:microsoft.com/office/officeart/2005/8/layout/cycle3"/>
    <dgm:cxn modelId="{7AF0D831-8DCC-45D6-8217-AAE004F7466B}" type="presParOf" srcId="{0BF7C13C-F0C0-4B01-9CD6-6B2A50366FD6}" destId="{F92FAB0A-6515-419C-88C7-4AB1D5B9430F}" srcOrd="1" destOrd="0" presId="urn:microsoft.com/office/officeart/2005/8/layout/cycle3"/>
    <dgm:cxn modelId="{4BC4189F-B771-4916-BB06-CEAC27F416C6}" type="presParOf" srcId="{0BF7C13C-F0C0-4B01-9CD6-6B2A50366FD6}" destId="{0C88CB8C-ACB9-4976-B31C-B960A796C513}" srcOrd="2" destOrd="0" presId="urn:microsoft.com/office/officeart/2005/8/layout/cycle3"/>
    <dgm:cxn modelId="{89D9C9A9-7A1D-4164-A124-A436BAE19F30}" type="presParOf" srcId="{0BF7C13C-F0C0-4B01-9CD6-6B2A50366FD6}" destId="{0393E698-432F-4CC3-8757-3BF8D36DB472}" srcOrd="3" destOrd="0" presId="urn:microsoft.com/office/officeart/2005/8/layout/cycle3"/>
    <dgm:cxn modelId="{FFD41736-83DB-4BEF-B8D7-D6E244547F21}" type="presParOf" srcId="{0BF7C13C-F0C0-4B01-9CD6-6B2A50366FD6}" destId="{A2EA28BF-9363-44BA-AD9F-89299002421F}" srcOrd="4" destOrd="0" presId="urn:microsoft.com/office/officeart/2005/8/layout/cycle3"/>
    <dgm:cxn modelId="{3D9BB4CC-FF59-45C6-96CF-FF074E6E2D1A}" type="presParOf" srcId="{0BF7C13C-F0C0-4B01-9CD6-6B2A50366FD6}" destId="{E1EF120C-0352-42A2-A54E-0411EBAB0A33}" srcOrd="5" destOrd="0" presId="urn:microsoft.com/office/officeart/2005/8/layout/cycle3"/>
    <dgm:cxn modelId="{D4FDC1E2-C68B-4689-A508-FD0183AFE743}" type="presParOf" srcId="{0BF7C13C-F0C0-4B01-9CD6-6B2A50366FD6}" destId="{1E3E68E7-B6D4-49A1-A32C-7D027A751714}"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5BF730-5F2F-4633-834E-F83945329A6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it-IT"/>
        </a:p>
      </dgm:t>
    </dgm:pt>
    <dgm:pt modelId="{0C75752C-3901-42D4-91AE-47A00CFB08CA}">
      <dgm:prSet phldrT="[Testo]"/>
      <dgm:spPr/>
      <dgm:t>
        <a:bodyPr/>
        <a:lstStyle/>
        <a:p>
          <a:r>
            <a:rPr lang="it-IT"/>
            <a:t>User Research</a:t>
          </a:r>
        </a:p>
      </dgm:t>
    </dgm:pt>
    <dgm:pt modelId="{614C3449-8148-4E24-8E18-58FE939706F5}" type="parTrans" cxnId="{D9FD6D47-4F15-49EC-9D17-34C62029B69C}">
      <dgm:prSet/>
      <dgm:spPr/>
      <dgm:t>
        <a:bodyPr/>
        <a:lstStyle/>
        <a:p>
          <a:endParaRPr lang="it-IT"/>
        </a:p>
      </dgm:t>
    </dgm:pt>
    <dgm:pt modelId="{157E1B64-6485-4A24-A475-60695B7E5479}" type="sibTrans" cxnId="{D9FD6D47-4F15-49EC-9D17-34C62029B69C}">
      <dgm:prSet/>
      <dgm:spPr/>
      <dgm:t>
        <a:bodyPr/>
        <a:lstStyle/>
        <a:p>
          <a:endParaRPr lang="it-IT"/>
        </a:p>
      </dgm:t>
    </dgm:pt>
    <dgm:pt modelId="{F17A236D-E200-4699-A57F-F494991494E2}">
      <dgm:prSet phldrT="[Testo]"/>
      <dgm:spPr/>
      <dgm:t>
        <a:bodyPr/>
        <a:lstStyle/>
        <a:p>
          <a:r>
            <a:rPr lang="it-IT"/>
            <a:t>Implicita</a:t>
          </a:r>
        </a:p>
      </dgm:t>
    </dgm:pt>
    <dgm:pt modelId="{9CED7DF6-F6C1-414F-B8D3-C5D7BB1597BD}" type="parTrans" cxnId="{D363577E-1093-4604-954E-564DB3B33A13}">
      <dgm:prSet/>
      <dgm:spPr/>
      <dgm:t>
        <a:bodyPr/>
        <a:lstStyle/>
        <a:p>
          <a:endParaRPr lang="it-IT"/>
        </a:p>
      </dgm:t>
    </dgm:pt>
    <dgm:pt modelId="{52812ECE-EF44-4644-A037-F23B1F7276F3}" type="sibTrans" cxnId="{D363577E-1093-4604-954E-564DB3B33A13}">
      <dgm:prSet/>
      <dgm:spPr/>
      <dgm:t>
        <a:bodyPr/>
        <a:lstStyle/>
        <a:p>
          <a:endParaRPr lang="it-IT"/>
        </a:p>
      </dgm:t>
    </dgm:pt>
    <dgm:pt modelId="{0188E7D1-D6EA-4C2E-889E-4570C5099AE6}">
      <dgm:prSet phldrT="[Testo]"/>
      <dgm:spPr/>
      <dgm:t>
        <a:bodyPr/>
        <a:lstStyle/>
        <a:p>
          <a:r>
            <a:rPr lang="it-IT"/>
            <a:t>Esplicita</a:t>
          </a:r>
        </a:p>
      </dgm:t>
    </dgm:pt>
    <dgm:pt modelId="{7F0C71C1-5B2B-4DD6-9BCC-46009D0C19C3}" type="parTrans" cxnId="{7735A451-64E9-4F15-A04A-02FD6C00A2CC}">
      <dgm:prSet/>
      <dgm:spPr/>
      <dgm:t>
        <a:bodyPr/>
        <a:lstStyle/>
        <a:p>
          <a:endParaRPr lang="it-IT"/>
        </a:p>
      </dgm:t>
    </dgm:pt>
    <dgm:pt modelId="{1F61EFC3-046B-48E2-A1E7-C398B1689A74}" type="sibTrans" cxnId="{7735A451-64E9-4F15-A04A-02FD6C00A2CC}">
      <dgm:prSet/>
      <dgm:spPr/>
      <dgm:t>
        <a:bodyPr/>
        <a:lstStyle/>
        <a:p>
          <a:endParaRPr lang="it-IT"/>
        </a:p>
      </dgm:t>
    </dgm:pt>
    <dgm:pt modelId="{19F6DBAD-3521-4D92-85B2-7FCAF7D7F15B}">
      <dgm:prSet phldrT="[Testo]"/>
      <dgm:spPr/>
      <dgm:t>
        <a:bodyPr/>
        <a:lstStyle/>
        <a:p>
          <a:r>
            <a:rPr lang="it-IT"/>
            <a:t>Semi-esplicita</a:t>
          </a:r>
        </a:p>
      </dgm:t>
    </dgm:pt>
    <dgm:pt modelId="{87BB6C69-3FD7-4274-8CB0-4D118EE1B0A3}" type="parTrans" cxnId="{6E905B4D-34B5-485C-B4C0-73811A4F51B9}">
      <dgm:prSet/>
      <dgm:spPr/>
      <dgm:t>
        <a:bodyPr/>
        <a:lstStyle/>
        <a:p>
          <a:endParaRPr lang="it-IT"/>
        </a:p>
      </dgm:t>
    </dgm:pt>
    <dgm:pt modelId="{4EE69AB0-C5ED-4C97-8262-DB8E4FE805CC}" type="sibTrans" cxnId="{6E905B4D-34B5-485C-B4C0-73811A4F51B9}">
      <dgm:prSet/>
      <dgm:spPr/>
      <dgm:t>
        <a:bodyPr/>
        <a:lstStyle/>
        <a:p>
          <a:endParaRPr lang="it-IT"/>
        </a:p>
      </dgm:t>
    </dgm:pt>
    <dgm:pt modelId="{8334F4C8-B2E5-4532-8687-53828BBA3988}">
      <dgm:prSet phldrT="[Testo]"/>
      <dgm:spPr>
        <a:solidFill>
          <a:srgbClr val="FFC000"/>
        </a:solidFill>
      </dgm:spPr>
      <dgm:t>
        <a:bodyPr/>
        <a:lstStyle/>
        <a:p>
          <a:r>
            <a:rPr lang="it-IT"/>
            <a:t>Parliamo con loro</a:t>
          </a:r>
        </a:p>
      </dgm:t>
    </dgm:pt>
    <dgm:pt modelId="{1B07D697-4A71-4582-AC9D-CC1BA7CA37B7}" type="parTrans" cxnId="{4A6A7DE6-3959-47B5-8A68-92C09E7DD7DB}">
      <dgm:prSet/>
      <dgm:spPr/>
      <dgm:t>
        <a:bodyPr/>
        <a:lstStyle/>
        <a:p>
          <a:endParaRPr lang="it-IT"/>
        </a:p>
      </dgm:t>
    </dgm:pt>
    <dgm:pt modelId="{0A642080-A0DC-48AE-9934-38F5841FEEEB}" type="sibTrans" cxnId="{4A6A7DE6-3959-47B5-8A68-92C09E7DD7DB}">
      <dgm:prSet/>
      <dgm:spPr/>
      <dgm:t>
        <a:bodyPr/>
        <a:lstStyle/>
        <a:p>
          <a:endParaRPr lang="it-IT"/>
        </a:p>
      </dgm:t>
    </dgm:pt>
    <dgm:pt modelId="{61419B61-95D4-42DA-A8D8-FFC9375F2650}">
      <dgm:prSet phldrT="[Testo]"/>
      <dgm:spPr>
        <a:solidFill>
          <a:srgbClr val="FFC000"/>
        </a:solidFill>
      </dgm:spPr>
      <dgm:t>
        <a:bodyPr/>
        <a:lstStyle/>
        <a:p>
          <a:r>
            <a:rPr lang="it-IT"/>
            <a:t>Analizziamo il loro comportamento</a:t>
          </a:r>
        </a:p>
      </dgm:t>
    </dgm:pt>
    <dgm:pt modelId="{B4298E3E-1B76-4203-BD14-E6DDE7E66828}" type="parTrans" cxnId="{4C4BD252-31A2-4C21-8E35-0322B1C2BA3A}">
      <dgm:prSet/>
      <dgm:spPr/>
      <dgm:t>
        <a:bodyPr/>
        <a:lstStyle/>
        <a:p>
          <a:endParaRPr lang="it-IT"/>
        </a:p>
      </dgm:t>
    </dgm:pt>
    <dgm:pt modelId="{C3329A71-4E2E-4245-BACC-BEA063FD9501}" type="sibTrans" cxnId="{4C4BD252-31A2-4C21-8E35-0322B1C2BA3A}">
      <dgm:prSet/>
      <dgm:spPr/>
      <dgm:t>
        <a:bodyPr/>
        <a:lstStyle/>
        <a:p>
          <a:endParaRPr lang="it-IT"/>
        </a:p>
      </dgm:t>
    </dgm:pt>
    <dgm:pt modelId="{306E793D-0D4A-4C28-9534-0B3CC5A9CB78}">
      <dgm:prSet phldrT="[Testo]"/>
      <dgm:spPr>
        <a:solidFill>
          <a:srgbClr val="FFC000"/>
        </a:solidFill>
      </dgm:spPr>
      <dgm:t>
        <a:bodyPr/>
        <a:lstStyle/>
        <a:p>
          <a:r>
            <a:rPr lang="it-IT"/>
            <a:t>Analizziamo ciò che dice e ciò che fa davvero</a:t>
          </a:r>
        </a:p>
      </dgm:t>
    </dgm:pt>
    <dgm:pt modelId="{AA4F7ED4-3028-4648-98BD-186C86658282}" type="parTrans" cxnId="{FB1F0A1E-151F-4808-A54E-2297565747E4}">
      <dgm:prSet/>
      <dgm:spPr/>
      <dgm:t>
        <a:bodyPr/>
        <a:lstStyle/>
        <a:p>
          <a:endParaRPr lang="it-IT"/>
        </a:p>
      </dgm:t>
    </dgm:pt>
    <dgm:pt modelId="{D5669681-4420-4325-AC4C-3BB0A9480655}" type="sibTrans" cxnId="{FB1F0A1E-151F-4808-A54E-2297565747E4}">
      <dgm:prSet/>
      <dgm:spPr/>
      <dgm:t>
        <a:bodyPr/>
        <a:lstStyle/>
        <a:p>
          <a:endParaRPr lang="it-IT"/>
        </a:p>
      </dgm:t>
    </dgm:pt>
    <dgm:pt modelId="{7E8F40C7-7682-46C1-A1E7-704ABD34FF31}" type="pres">
      <dgm:prSet presAssocID="{BA5BF730-5F2F-4633-834E-F83945329A66}" presName="hierChild1" presStyleCnt="0">
        <dgm:presLayoutVars>
          <dgm:orgChart val="1"/>
          <dgm:chPref val="1"/>
          <dgm:dir/>
          <dgm:animOne val="branch"/>
          <dgm:animLvl val="lvl"/>
          <dgm:resizeHandles/>
        </dgm:presLayoutVars>
      </dgm:prSet>
      <dgm:spPr/>
    </dgm:pt>
    <dgm:pt modelId="{7DC7015F-5BEC-4C06-99D9-80D4FA08E8AE}" type="pres">
      <dgm:prSet presAssocID="{0C75752C-3901-42D4-91AE-47A00CFB08CA}" presName="hierRoot1" presStyleCnt="0">
        <dgm:presLayoutVars>
          <dgm:hierBranch val="init"/>
        </dgm:presLayoutVars>
      </dgm:prSet>
      <dgm:spPr/>
    </dgm:pt>
    <dgm:pt modelId="{628943D0-F3DF-42D1-BDA0-73F968B8F3BB}" type="pres">
      <dgm:prSet presAssocID="{0C75752C-3901-42D4-91AE-47A00CFB08CA}" presName="rootComposite1" presStyleCnt="0"/>
      <dgm:spPr/>
    </dgm:pt>
    <dgm:pt modelId="{BF850BA7-0DA9-4CAB-B2FF-C23A5B71BFA1}" type="pres">
      <dgm:prSet presAssocID="{0C75752C-3901-42D4-91AE-47A00CFB08CA}" presName="rootText1" presStyleLbl="node0" presStyleIdx="0" presStyleCnt="1">
        <dgm:presLayoutVars>
          <dgm:chPref val="3"/>
        </dgm:presLayoutVars>
      </dgm:prSet>
      <dgm:spPr/>
    </dgm:pt>
    <dgm:pt modelId="{DC4ADCC1-3CD5-4BE4-B47A-198E782712B6}" type="pres">
      <dgm:prSet presAssocID="{0C75752C-3901-42D4-91AE-47A00CFB08CA}" presName="rootConnector1" presStyleLbl="node1" presStyleIdx="0" presStyleCnt="0"/>
      <dgm:spPr/>
    </dgm:pt>
    <dgm:pt modelId="{25778352-1F0B-43EE-AA3B-74A468ED3560}" type="pres">
      <dgm:prSet presAssocID="{0C75752C-3901-42D4-91AE-47A00CFB08CA}" presName="hierChild2" presStyleCnt="0"/>
      <dgm:spPr/>
    </dgm:pt>
    <dgm:pt modelId="{010E0A94-194E-4066-A481-FE75F6A4F36C}" type="pres">
      <dgm:prSet presAssocID="{9CED7DF6-F6C1-414F-B8D3-C5D7BB1597BD}" presName="Name37" presStyleLbl="parChTrans1D2" presStyleIdx="0" presStyleCnt="3"/>
      <dgm:spPr/>
    </dgm:pt>
    <dgm:pt modelId="{EDB8D0FF-F2D0-4C88-86CB-63ECC3F22594}" type="pres">
      <dgm:prSet presAssocID="{F17A236D-E200-4699-A57F-F494991494E2}" presName="hierRoot2" presStyleCnt="0">
        <dgm:presLayoutVars>
          <dgm:hierBranch val="init"/>
        </dgm:presLayoutVars>
      </dgm:prSet>
      <dgm:spPr/>
    </dgm:pt>
    <dgm:pt modelId="{181CAFD6-835F-43BF-A077-7CE2DDC16E6A}" type="pres">
      <dgm:prSet presAssocID="{F17A236D-E200-4699-A57F-F494991494E2}" presName="rootComposite" presStyleCnt="0"/>
      <dgm:spPr/>
    </dgm:pt>
    <dgm:pt modelId="{6202B36A-DE63-43F1-814E-B5C6F88C3F5B}" type="pres">
      <dgm:prSet presAssocID="{F17A236D-E200-4699-A57F-F494991494E2}" presName="rootText" presStyleLbl="node2" presStyleIdx="0" presStyleCnt="3">
        <dgm:presLayoutVars>
          <dgm:chPref val="3"/>
        </dgm:presLayoutVars>
      </dgm:prSet>
      <dgm:spPr/>
    </dgm:pt>
    <dgm:pt modelId="{3E694D09-50ED-4490-ACD2-782D51E44923}" type="pres">
      <dgm:prSet presAssocID="{F17A236D-E200-4699-A57F-F494991494E2}" presName="rootConnector" presStyleLbl="node2" presStyleIdx="0" presStyleCnt="3"/>
      <dgm:spPr/>
    </dgm:pt>
    <dgm:pt modelId="{C4EE66C3-E72C-4F5B-AF35-7BAE6D601F27}" type="pres">
      <dgm:prSet presAssocID="{F17A236D-E200-4699-A57F-F494991494E2}" presName="hierChild4" presStyleCnt="0"/>
      <dgm:spPr/>
    </dgm:pt>
    <dgm:pt modelId="{282C0AFA-2E7B-4CDF-A412-4EB69449DFA5}" type="pres">
      <dgm:prSet presAssocID="{1B07D697-4A71-4582-AC9D-CC1BA7CA37B7}" presName="Name37" presStyleLbl="parChTrans1D3" presStyleIdx="0" presStyleCnt="3"/>
      <dgm:spPr/>
    </dgm:pt>
    <dgm:pt modelId="{EB99A3F4-2B48-41C1-BD26-5D196541647A}" type="pres">
      <dgm:prSet presAssocID="{8334F4C8-B2E5-4532-8687-53828BBA3988}" presName="hierRoot2" presStyleCnt="0">
        <dgm:presLayoutVars>
          <dgm:hierBranch val="init"/>
        </dgm:presLayoutVars>
      </dgm:prSet>
      <dgm:spPr/>
    </dgm:pt>
    <dgm:pt modelId="{99DE1107-0459-4D82-A207-65BA35BD2C46}" type="pres">
      <dgm:prSet presAssocID="{8334F4C8-B2E5-4532-8687-53828BBA3988}" presName="rootComposite" presStyleCnt="0"/>
      <dgm:spPr/>
    </dgm:pt>
    <dgm:pt modelId="{1E1CAA62-4289-48FE-A1A9-CB9B03A95AF7}" type="pres">
      <dgm:prSet presAssocID="{8334F4C8-B2E5-4532-8687-53828BBA3988}" presName="rootText" presStyleLbl="node3" presStyleIdx="0" presStyleCnt="3">
        <dgm:presLayoutVars>
          <dgm:chPref val="3"/>
        </dgm:presLayoutVars>
      </dgm:prSet>
      <dgm:spPr/>
    </dgm:pt>
    <dgm:pt modelId="{F6B6CA63-34F7-4CEE-8123-0CCD15587824}" type="pres">
      <dgm:prSet presAssocID="{8334F4C8-B2E5-4532-8687-53828BBA3988}" presName="rootConnector" presStyleLbl="node3" presStyleIdx="0" presStyleCnt="3"/>
      <dgm:spPr/>
    </dgm:pt>
    <dgm:pt modelId="{AC6D2EF7-1359-4F2F-BB33-56AB6AF74D41}" type="pres">
      <dgm:prSet presAssocID="{8334F4C8-B2E5-4532-8687-53828BBA3988}" presName="hierChild4" presStyleCnt="0"/>
      <dgm:spPr/>
    </dgm:pt>
    <dgm:pt modelId="{4C573321-E9B7-47C7-A0B4-67F3014A6783}" type="pres">
      <dgm:prSet presAssocID="{8334F4C8-B2E5-4532-8687-53828BBA3988}" presName="hierChild5" presStyleCnt="0"/>
      <dgm:spPr/>
    </dgm:pt>
    <dgm:pt modelId="{8060D8B9-BEFB-4E18-8BAC-503D3F1DD980}" type="pres">
      <dgm:prSet presAssocID="{F17A236D-E200-4699-A57F-F494991494E2}" presName="hierChild5" presStyleCnt="0"/>
      <dgm:spPr/>
    </dgm:pt>
    <dgm:pt modelId="{A7C615C7-B1E7-4D24-927D-056F21914C8F}" type="pres">
      <dgm:prSet presAssocID="{87BB6C69-3FD7-4274-8CB0-4D118EE1B0A3}" presName="Name37" presStyleLbl="parChTrans1D2" presStyleIdx="1" presStyleCnt="3"/>
      <dgm:spPr/>
    </dgm:pt>
    <dgm:pt modelId="{903381D5-4842-4664-8EB3-2490F4F07472}" type="pres">
      <dgm:prSet presAssocID="{19F6DBAD-3521-4D92-85B2-7FCAF7D7F15B}" presName="hierRoot2" presStyleCnt="0">
        <dgm:presLayoutVars>
          <dgm:hierBranch val="init"/>
        </dgm:presLayoutVars>
      </dgm:prSet>
      <dgm:spPr/>
    </dgm:pt>
    <dgm:pt modelId="{8AE5A3BA-104F-45B3-B6F9-DEDF7442A473}" type="pres">
      <dgm:prSet presAssocID="{19F6DBAD-3521-4D92-85B2-7FCAF7D7F15B}" presName="rootComposite" presStyleCnt="0"/>
      <dgm:spPr/>
    </dgm:pt>
    <dgm:pt modelId="{C132F49D-957A-4770-8528-EE8124965A3A}" type="pres">
      <dgm:prSet presAssocID="{19F6DBAD-3521-4D92-85B2-7FCAF7D7F15B}" presName="rootText" presStyleLbl="node2" presStyleIdx="1" presStyleCnt="3">
        <dgm:presLayoutVars>
          <dgm:chPref val="3"/>
        </dgm:presLayoutVars>
      </dgm:prSet>
      <dgm:spPr/>
    </dgm:pt>
    <dgm:pt modelId="{DB718AAE-5497-4C02-8821-31EC28A5ECB0}" type="pres">
      <dgm:prSet presAssocID="{19F6DBAD-3521-4D92-85B2-7FCAF7D7F15B}" presName="rootConnector" presStyleLbl="node2" presStyleIdx="1" presStyleCnt="3"/>
      <dgm:spPr/>
    </dgm:pt>
    <dgm:pt modelId="{C11E9670-C2E3-4F5C-9EF9-A2F7F7A6EA46}" type="pres">
      <dgm:prSet presAssocID="{19F6DBAD-3521-4D92-85B2-7FCAF7D7F15B}" presName="hierChild4" presStyleCnt="0"/>
      <dgm:spPr/>
    </dgm:pt>
    <dgm:pt modelId="{DB8B3B26-DCAF-43E4-89F8-28058F598724}" type="pres">
      <dgm:prSet presAssocID="{AA4F7ED4-3028-4648-98BD-186C86658282}" presName="Name37" presStyleLbl="parChTrans1D3" presStyleIdx="1" presStyleCnt="3"/>
      <dgm:spPr/>
    </dgm:pt>
    <dgm:pt modelId="{4EC19550-DCEA-4BA2-A58E-0CD3BE8E5E08}" type="pres">
      <dgm:prSet presAssocID="{306E793D-0D4A-4C28-9534-0B3CC5A9CB78}" presName="hierRoot2" presStyleCnt="0">
        <dgm:presLayoutVars>
          <dgm:hierBranch val="init"/>
        </dgm:presLayoutVars>
      </dgm:prSet>
      <dgm:spPr/>
    </dgm:pt>
    <dgm:pt modelId="{CB908F5E-FDCC-4C6C-A06D-3EA0BF231A9B}" type="pres">
      <dgm:prSet presAssocID="{306E793D-0D4A-4C28-9534-0B3CC5A9CB78}" presName="rootComposite" presStyleCnt="0"/>
      <dgm:spPr/>
    </dgm:pt>
    <dgm:pt modelId="{CB1C1FAD-C339-43F6-8A26-C277554FC49A}" type="pres">
      <dgm:prSet presAssocID="{306E793D-0D4A-4C28-9534-0B3CC5A9CB78}" presName="rootText" presStyleLbl="node3" presStyleIdx="1" presStyleCnt="3">
        <dgm:presLayoutVars>
          <dgm:chPref val="3"/>
        </dgm:presLayoutVars>
      </dgm:prSet>
      <dgm:spPr/>
    </dgm:pt>
    <dgm:pt modelId="{068D8130-ED38-4A39-A78A-5652914C9B39}" type="pres">
      <dgm:prSet presAssocID="{306E793D-0D4A-4C28-9534-0B3CC5A9CB78}" presName="rootConnector" presStyleLbl="node3" presStyleIdx="1" presStyleCnt="3"/>
      <dgm:spPr/>
    </dgm:pt>
    <dgm:pt modelId="{90F4D16F-4113-461C-B1DA-E9F2B655E5F9}" type="pres">
      <dgm:prSet presAssocID="{306E793D-0D4A-4C28-9534-0B3CC5A9CB78}" presName="hierChild4" presStyleCnt="0"/>
      <dgm:spPr/>
    </dgm:pt>
    <dgm:pt modelId="{992A1F5F-CAFE-45E6-A804-72787193B2F2}" type="pres">
      <dgm:prSet presAssocID="{306E793D-0D4A-4C28-9534-0B3CC5A9CB78}" presName="hierChild5" presStyleCnt="0"/>
      <dgm:spPr/>
    </dgm:pt>
    <dgm:pt modelId="{9AD92F8E-F67B-495A-8D75-EE860C68A1F1}" type="pres">
      <dgm:prSet presAssocID="{19F6DBAD-3521-4D92-85B2-7FCAF7D7F15B}" presName="hierChild5" presStyleCnt="0"/>
      <dgm:spPr/>
    </dgm:pt>
    <dgm:pt modelId="{713EE642-51C4-49F9-B4A7-A55243C23FA0}" type="pres">
      <dgm:prSet presAssocID="{7F0C71C1-5B2B-4DD6-9BCC-46009D0C19C3}" presName="Name37" presStyleLbl="parChTrans1D2" presStyleIdx="2" presStyleCnt="3"/>
      <dgm:spPr/>
    </dgm:pt>
    <dgm:pt modelId="{94CBC454-D5F4-4571-B1D8-B2E6B0D11CC4}" type="pres">
      <dgm:prSet presAssocID="{0188E7D1-D6EA-4C2E-889E-4570C5099AE6}" presName="hierRoot2" presStyleCnt="0">
        <dgm:presLayoutVars>
          <dgm:hierBranch val="init"/>
        </dgm:presLayoutVars>
      </dgm:prSet>
      <dgm:spPr/>
    </dgm:pt>
    <dgm:pt modelId="{02B0648B-C57F-4152-9897-8D3FEA7B8419}" type="pres">
      <dgm:prSet presAssocID="{0188E7D1-D6EA-4C2E-889E-4570C5099AE6}" presName="rootComposite" presStyleCnt="0"/>
      <dgm:spPr/>
    </dgm:pt>
    <dgm:pt modelId="{6721B885-37BF-4093-AF09-DD4E0262C6BB}" type="pres">
      <dgm:prSet presAssocID="{0188E7D1-D6EA-4C2E-889E-4570C5099AE6}" presName="rootText" presStyleLbl="node2" presStyleIdx="2" presStyleCnt="3">
        <dgm:presLayoutVars>
          <dgm:chPref val="3"/>
        </dgm:presLayoutVars>
      </dgm:prSet>
      <dgm:spPr/>
    </dgm:pt>
    <dgm:pt modelId="{C07E3580-3993-4218-8BA3-27BE643B3337}" type="pres">
      <dgm:prSet presAssocID="{0188E7D1-D6EA-4C2E-889E-4570C5099AE6}" presName="rootConnector" presStyleLbl="node2" presStyleIdx="2" presStyleCnt="3"/>
      <dgm:spPr/>
    </dgm:pt>
    <dgm:pt modelId="{7E340F6A-6ABA-486E-BFC1-D65C9A9986F1}" type="pres">
      <dgm:prSet presAssocID="{0188E7D1-D6EA-4C2E-889E-4570C5099AE6}" presName="hierChild4" presStyleCnt="0"/>
      <dgm:spPr/>
    </dgm:pt>
    <dgm:pt modelId="{3EFA0C76-93E9-4DC6-B8EF-D7111482FBD3}" type="pres">
      <dgm:prSet presAssocID="{B4298E3E-1B76-4203-BD14-E6DDE7E66828}" presName="Name37" presStyleLbl="parChTrans1D3" presStyleIdx="2" presStyleCnt="3"/>
      <dgm:spPr/>
    </dgm:pt>
    <dgm:pt modelId="{61E97CD2-A9C2-4F5F-B07E-9EF63E1F5A50}" type="pres">
      <dgm:prSet presAssocID="{61419B61-95D4-42DA-A8D8-FFC9375F2650}" presName="hierRoot2" presStyleCnt="0">
        <dgm:presLayoutVars>
          <dgm:hierBranch val="init"/>
        </dgm:presLayoutVars>
      </dgm:prSet>
      <dgm:spPr/>
    </dgm:pt>
    <dgm:pt modelId="{2AAA7494-DD08-4186-86EF-F8A8B03E3181}" type="pres">
      <dgm:prSet presAssocID="{61419B61-95D4-42DA-A8D8-FFC9375F2650}" presName="rootComposite" presStyleCnt="0"/>
      <dgm:spPr/>
    </dgm:pt>
    <dgm:pt modelId="{B1F7098F-5973-4405-BBF3-B8BB1990F5D2}" type="pres">
      <dgm:prSet presAssocID="{61419B61-95D4-42DA-A8D8-FFC9375F2650}" presName="rootText" presStyleLbl="node3" presStyleIdx="2" presStyleCnt="3">
        <dgm:presLayoutVars>
          <dgm:chPref val="3"/>
        </dgm:presLayoutVars>
      </dgm:prSet>
      <dgm:spPr/>
    </dgm:pt>
    <dgm:pt modelId="{81E7C04C-3D1C-444F-8D22-E7CD23643CDA}" type="pres">
      <dgm:prSet presAssocID="{61419B61-95D4-42DA-A8D8-FFC9375F2650}" presName="rootConnector" presStyleLbl="node3" presStyleIdx="2" presStyleCnt="3"/>
      <dgm:spPr/>
    </dgm:pt>
    <dgm:pt modelId="{4D143579-1E31-4A56-9A56-72A5EA1088F9}" type="pres">
      <dgm:prSet presAssocID="{61419B61-95D4-42DA-A8D8-FFC9375F2650}" presName="hierChild4" presStyleCnt="0"/>
      <dgm:spPr/>
    </dgm:pt>
    <dgm:pt modelId="{5CD2F250-3217-46A6-AF07-63D5E560FC71}" type="pres">
      <dgm:prSet presAssocID="{61419B61-95D4-42DA-A8D8-FFC9375F2650}" presName="hierChild5" presStyleCnt="0"/>
      <dgm:spPr/>
    </dgm:pt>
    <dgm:pt modelId="{38C1FE8D-4E94-42DE-9292-BF0730927C39}" type="pres">
      <dgm:prSet presAssocID="{0188E7D1-D6EA-4C2E-889E-4570C5099AE6}" presName="hierChild5" presStyleCnt="0"/>
      <dgm:spPr/>
    </dgm:pt>
    <dgm:pt modelId="{56FC0FC2-1359-4C31-A174-4C2AEC95DBA2}" type="pres">
      <dgm:prSet presAssocID="{0C75752C-3901-42D4-91AE-47A00CFB08CA}" presName="hierChild3" presStyleCnt="0"/>
      <dgm:spPr/>
    </dgm:pt>
  </dgm:ptLst>
  <dgm:cxnLst>
    <dgm:cxn modelId="{BB66C112-9C9E-45F1-A67C-293C6DC17F64}" type="presOf" srcId="{0C75752C-3901-42D4-91AE-47A00CFB08CA}" destId="{DC4ADCC1-3CD5-4BE4-B47A-198E782712B6}" srcOrd="1" destOrd="0" presId="urn:microsoft.com/office/officeart/2005/8/layout/orgChart1"/>
    <dgm:cxn modelId="{B14F0D14-F30A-4A7A-89C3-E7E7E23570CC}" type="presOf" srcId="{7F0C71C1-5B2B-4DD6-9BCC-46009D0C19C3}" destId="{713EE642-51C4-49F9-B4A7-A55243C23FA0}" srcOrd="0" destOrd="0" presId="urn:microsoft.com/office/officeart/2005/8/layout/orgChart1"/>
    <dgm:cxn modelId="{98928F16-485B-4F31-BFE5-E6FE58A4379F}" type="presOf" srcId="{306E793D-0D4A-4C28-9534-0B3CC5A9CB78}" destId="{CB1C1FAD-C339-43F6-8A26-C277554FC49A}" srcOrd="0" destOrd="0" presId="urn:microsoft.com/office/officeart/2005/8/layout/orgChart1"/>
    <dgm:cxn modelId="{7050F918-614F-4DD0-8B05-29435095DAE6}" type="presOf" srcId="{0188E7D1-D6EA-4C2E-889E-4570C5099AE6}" destId="{C07E3580-3993-4218-8BA3-27BE643B3337}" srcOrd="1" destOrd="0" presId="urn:microsoft.com/office/officeart/2005/8/layout/orgChart1"/>
    <dgm:cxn modelId="{FB1F0A1E-151F-4808-A54E-2297565747E4}" srcId="{19F6DBAD-3521-4D92-85B2-7FCAF7D7F15B}" destId="{306E793D-0D4A-4C28-9534-0B3CC5A9CB78}" srcOrd="0" destOrd="0" parTransId="{AA4F7ED4-3028-4648-98BD-186C86658282}" sibTransId="{D5669681-4420-4325-AC4C-3BB0A9480655}"/>
    <dgm:cxn modelId="{FA3E1B21-2E46-4A2A-B5EC-374CA3F24A99}" type="presOf" srcId="{19F6DBAD-3521-4D92-85B2-7FCAF7D7F15B}" destId="{C132F49D-957A-4770-8528-EE8124965A3A}" srcOrd="0" destOrd="0" presId="urn:microsoft.com/office/officeart/2005/8/layout/orgChart1"/>
    <dgm:cxn modelId="{76CD5E24-C76D-4BF4-908A-C19925685EAD}" type="presOf" srcId="{B4298E3E-1B76-4203-BD14-E6DDE7E66828}" destId="{3EFA0C76-93E9-4DC6-B8EF-D7111482FBD3}" srcOrd="0" destOrd="0" presId="urn:microsoft.com/office/officeart/2005/8/layout/orgChart1"/>
    <dgm:cxn modelId="{1AAEFE26-B13E-4804-A638-5915FA4BFE18}" type="presOf" srcId="{87BB6C69-3FD7-4274-8CB0-4D118EE1B0A3}" destId="{A7C615C7-B1E7-4D24-927D-056F21914C8F}" srcOrd="0" destOrd="0" presId="urn:microsoft.com/office/officeart/2005/8/layout/orgChart1"/>
    <dgm:cxn modelId="{A398BB27-A067-4666-8D31-C8E2C829CBA8}" type="presOf" srcId="{8334F4C8-B2E5-4532-8687-53828BBA3988}" destId="{F6B6CA63-34F7-4CEE-8123-0CCD15587824}" srcOrd="1" destOrd="0" presId="urn:microsoft.com/office/officeart/2005/8/layout/orgChart1"/>
    <dgm:cxn modelId="{B5962839-88F9-4114-A742-2DED67BD9B31}" type="presOf" srcId="{F17A236D-E200-4699-A57F-F494991494E2}" destId="{6202B36A-DE63-43F1-814E-B5C6F88C3F5B}" srcOrd="0" destOrd="0" presId="urn:microsoft.com/office/officeart/2005/8/layout/orgChart1"/>
    <dgm:cxn modelId="{180EEE65-514F-4F08-961C-8828F3D9DD3A}" type="presOf" srcId="{0C75752C-3901-42D4-91AE-47A00CFB08CA}" destId="{BF850BA7-0DA9-4CAB-B2FF-C23A5B71BFA1}" srcOrd="0" destOrd="0" presId="urn:microsoft.com/office/officeart/2005/8/layout/orgChart1"/>
    <dgm:cxn modelId="{D9FD6D47-4F15-49EC-9D17-34C62029B69C}" srcId="{BA5BF730-5F2F-4633-834E-F83945329A66}" destId="{0C75752C-3901-42D4-91AE-47A00CFB08CA}" srcOrd="0" destOrd="0" parTransId="{614C3449-8148-4E24-8E18-58FE939706F5}" sibTransId="{157E1B64-6485-4A24-A475-60695B7E5479}"/>
    <dgm:cxn modelId="{5D6F3B6B-F600-45F9-88A6-C36A2CC797AF}" type="presOf" srcId="{61419B61-95D4-42DA-A8D8-FFC9375F2650}" destId="{81E7C04C-3D1C-444F-8D22-E7CD23643CDA}" srcOrd="1" destOrd="0" presId="urn:microsoft.com/office/officeart/2005/8/layout/orgChart1"/>
    <dgm:cxn modelId="{6E905B4D-34B5-485C-B4C0-73811A4F51B9}" srcId="{0C75752C-3901-42D4-91AE-47A00CFB08CA}" destId="{19F6DBAD-3521-4D92-85B2-7FCAF7D7F15B}" srcOrd="1" destOrd="0" parTransId="{87BB6C69-3FD7-4274-8CB0-4D118EE1B0A3}" sibTransId="{4EE69AB0-C5ED-4C97-8262-DB8E4FE805CC}"/>
    <dgm:cxn modelId="{7735A451-64E9-4F15-A04A-02FD6C00A2CC}" srcId="{0C75752C-3901-42D4-91AE-47A00CFB08CA}" destId="{0188E7D1-D6EA-4C2E-889E-4570C5099AE6}" srcOrd="2" destOrd="0" parTransId="{7F0C71C1-5B2B-4DD6-9BCC-46009D0C19C3}" sibTransId="{1F61EFC3-046B-48E2-A1E7-C398B1689A74}"/>
    <dgm:cxn modelId="{4C4BD252-31A2-4C21-8E35-0322B1C2BA3A}" srcId="{0188E7D1-D6EA-4C2E-889E-4570C5099AE6}" destId="{61419B61-95D4-42DA-A8D8-FFC9375F2650}" srcOrd="0" destOrd="0" parTransId="{B4298E3E-1B76-4203-BD14-E6DDE7E66828}" sibTransId="{C3329A71-4E2E-4245-BACC-BEA063FD9501}"/>
    <dgm:cxn modelId="{D363577E-1093-4604-954E-564DB3B33A13}" srcId="{0C75752C-3901-42D4-91AE-47A00CFB08CA}" destId="{F17A236D-E200-4699-A57F-F494991494E2}" srcOrd="0" destOrd="0" parTransId="{9CED7DF6-F6C1-414F-B8D3-C5D7BB1597BD}" sibTransId="{52812ECE-EF44-4644-A037-F23B1F7276F3}"/>
    <dgm:cxn modelId="{62D8F389-A589-4A12-835C-836BAFBAF3D6}" type="presOf" srcId="{BA5BF730-5F2F-4633-834E-F83945329A66}" destId="{7E8F40C7-7682-46C1-A1E7-704ABD34FF31}" srcOrd="0" destOrd="0" presId="urn:microsoft.com/office/officeart/2005/8/layout/orgChart1"/>
    <dgm:cxn modelId="{E51DE591-B4AF-45B9-8658-00882C5C6769}" type="presOf" srcId="{AA4F7ED4-3028-4648-98BD-186C86658282}" destId="{DB8B3B26-DCAF-43E4-89F8-28058F598724}" srcOrd="0" destOrd="0" presId="urn:microsoft.com/office/officeart/2005/8/layout/orgChart1"/>
    <dgm:cxn modelId="{61132992-DC4C-4AD7-B260-FF503A1C57FF}" type="presOf" srcId="{9CED7DF6-F6C1-414F-B8D3-C5D7BB1597BD}" destId="{010E0A94-194E-4066-A481-FE75F6A4F36C}" srcOrd="0" destOrd="0" presId="urn:microsoft.com/office/officeart/2005/8/layout/orgChart1"/>
    <dgm:cxn modelId="{C1DE4AA2-0999-46FC-A1AD-92CD8FAFFB11}" type="presOf" srcId="{F17A236D-E200-4699-A57F-F494991494E2}" destId="{3E694D09-50ED-4490-ACD2-782D51E44923}" srcOrd="1" destOrd="0" presId="urn:microsoft.com/office/officeart/2005/8/layout/orgChart1"/>
    <dgm:cxn modelId="{65FDAEBD-B06E-4EE2-98A1-0D259BC91699}" type="presOf" srcId="{8334F4C8-B2E5-4532-8687-53828BBA3988}" destId="{1E1CAA62-4289-48FE-A1A9-CB9B03A95AF7}" srcOrd="0" destOrd="0" presId="urn:microsoft.com/office/officeart/2005/8/layout/orgChart1"/>
    <dgm:cxn modelId="{C94B61DD-DA5B-4C79-B911-CB296717D848}" type="presOf" srcId="{0188E7D1-D6EA-4C2E-889E-4570C5099AE6}" destId="{6721B885-37BF-4093-AF09-DD4E0262C6BB}" srcOrd="0" destOrd="0" presId="urn:microsoft.com/office/officeart/2005/8/layout/orgChart1"/>
    <dgm:cxn modelId="{4A6A7DE6-3959-47B5-8A68-92C09E7DD7DB}" srcId="{F17A236D-E200-4699-A57F-F494991494E2}" destId="{8334F4C8-B2E5-4532-8687-53828BBA3988}" srcOrd="0" destOrd="0" parTransId="{1B07D697-4A71-4582-AC9D-CC1BA7CA37B7}" sibTransId="{0A642080-A0DC-48AE-9934-38F5841FEEEB}"/>
    <dgm:cxn modelId="{289925ED-5632-42CE-BDBA-26B0101E51CA}" type="presOf" srcId="{19F6DBAD-3521-4D92-85B2-7FCAF7D7F15B}" destId="{DB718AAE-5497-4C02-8821-31EC28A5ECB0}" srcOrd="1" destOrd="0" presId="urn:microsoft.com/office/officeart/2005/8/layout/orgChart1"/>
    <dgm:cxn modelId="{CE7C55F6-E319-45DD-81BE-1BE2A4477CFF}" type="presOf" srcId="{1B07D697-4A71-4582-AC9D-CC1BA7CA37B7}" destId="{282C0AFA-2E7B-4CDF-A412-4EB69449DFA5}" srcOrd="0" destOrd="0" presId="urn:microsoft.com/office/officeart/2005/8/layout/orgChart1"/>
    <dgm:cxn modelId="{1C67A9F6-1C22-47EC-BFE3-8E6B92621AF3}" type="presOf" srcId="{306E793D-0D4A-4C28-9534-0B3CC5A9CB78}" destId="{068D8130-ED38-4A39-A78A-5652914C9B39}" srcOrd="1" destOrd="0" presId="urn:microsoft.com/office/officeart/2005/8/layout/orgChart1"/>
    <dgm:cxn modelId="{DC060AF8-7286-4D6C-A005-FC5A7F065BC0}" type="presOf" srcId="{61419B61-95D4-42DA-A8D8-FFC9375F2650}" destId="{B1F7098F-5973-4405-BBF3-B8BB1990F5D2}" srcOrd="0" destOrd="0" presId="urn:microsoft.com/office/officeart/2005/8/layout/orgChart1"/>
    <dgm:cxn modelId="{EB1756B5-1F70-4561-8320-911F7610EC94}" type="presParOf" srcId="{7E8F40C7-7682-46C1-A1E7-704ABD34FF31}" destId="{7DC7015F-5BEC-4C06-99D9-80D4FA08E8AE}" srcOrd="0" destOrd="0" presId="urn:microsoft.com/office/officeart/2005/8/layout/orgChart1"/>
    <dgm:cxn modelId="{3D730159-97AC-4638-A5F2-4D9AE8E1353A}" type="presParOf" srcId="{7DC7015F-5BEC-4C06-99D9-80D4FA08E8AE}" destId="{628943D0-F3DF-42D1-BDA0-73F968B8F3BB}" srcOrd="0" destOrd="0" presId="urn:microsoft.com/office/officeart/2005/8/layout/orgChart1"/>
    <dgm:cxn modelId="{9854C096-00BF-411C-AB81-0F2D5657DEBE}" type="presParOf" srcId="{628943D0-F3DF-42D1-BDA0-73F968B8F3BB}" destId="{BF850BA7-0DA9-4CAB-B2FF-C23A5B71BFA1}" srcOrd="0" destOrd="0" presId="urn:microsoft.com/office/officeart/2005/8/layout/orgChart1"/>
    <dgm:cxn modelId="{7B92F867-E461-4C67-A2D9-DB4FA0E139CE}" type="presParOf" srcId="{628943D0-F3DF-42D1-BDA0-73F968B8F3BB}" destId="{DC4ADCC1-3CD5-4BE4-B47A-198E782712B6}" srcOrd="1" destOrd="0" presId="urn:microsoft.com/office/officeart/2005/8/layout/orgChart1"/>
    <dgm:cxn modelId="{39E1C638-FA73-4249-A07D-B1AA83A505E9}" type="presParOf" srcId="{7DC7015F-5BEC-4C06-99D9-80D4FA08E8AE}" destId="{25778352-1F0B-43EE-AA3B-74A468ED3560}" srcOrd="1" destOrd="0" presId="urn:microsoft.com/office/officeart/2005/8/layout/orgChart1"/>
    <dgm:cxn modelId="{2686DFE0-6084-4A34-AF09-059E8D1FB104}" type="presParOf" srcId="{25778352-1F0B-43EE-AA3B-74A468ED3560}" destId="{010E0A94-194E-4066-A481-FE75F6A4F36C}" srcOrd="0" destOrd="0" presId="urn:microsoft.com/office/officeart/2005/8/layout/orgChart1"/>
    <dgm:cxn modelId="{60BE25E6-7B9A-48ED-8C3A-BAD1D181B365}" type="presParOf" srcId="{25778352-1F0B-43EE-AA3B-74A468ED3560}" destId="{EDB8D0FF-F2D0-4C88-86CB-63ECC3F22594}" srcOrd="1" destOrd="0" presId="urn:microsoft.com/office/officeart/2005/8/layout/orgChart1"/>
    <dgm:cxn modelId="{812ED855-BEF9-4C2A-9443-BAE79C07D92A}" type="presParOf" srcId="{EDB8D0FF-F2D0-4C88-86CB-63ECC3F22594}" destId="{181CAFD6-835F-43BF-A077-7CE2DDC16E6A}" srcOrd="0" destOrd="0" presId="urn:microsoft.com/office/officeart/2005/8/layout/orgChart1"/>
    <dgm:cxn modelId="{51B3608F-2D6D-448F-A5B7-138BF46789A8}" type="presParOf" srcId="{181CAFD6-835F-43BF-A077-7CE2DDC16E6A}" destId="{6202B36A-DE63-43F1-814E-B5C6F88C3F5B}" srcOrd="0" destOrd="0" presId="urn:microsoft.com/office/officeart/2005/8/layout/orgChart1"/>
    <dgm:cxn modelId="{36FFF13A-AD25-48BD-83D0-9CD5963F20D6}" type="presParOf" srcId="{181CAFD6-835F-43BF-A077-7CE2DDC16E6A}" destId="{3E694D09-50ED-4490-ACD2-782D51E44923}" srcOrd="1" destOrd="0" presId="urn:microsoft.com/office/officeart/2005/8/layout/orgChart1"/>
    <dgm:cxn modelId="{28F67BE4-85E7-4A88-850E-8428C544E78A}" type="presParOf" srcId="{EDB8D0FF-F2D0-4C88-86CB-63ECC3F22594}" destId="{C4EE66C3-E72C-4F5B-AF35-7BAE6D601F27}" srcOrd="1" destOrd="0" presId="urn:microsoft.com/office/officeart/2005/8/layout/orgChart1"/>
    <dgm:cxn modelId="{54098BDD-1F37-4DBB-9B7B-032E726E9693}" type="presParOf" srcId="{C4EE66C3-E72C-4F5B-AF35-7BAE6D601F27}" destId="{282C0AFA-2E7B-4CDF-A412-4EB69449DFA5}" srcOrd="0" destOrd="0" presId="urn:microsoft.com/office/officeart/2005/8/layout/orgChart1"/>
    <dgm:cxn modelId="{87273A0A-07FE-4548-971E-D8EE9103814F}" type="presParOf" srcId="{C4EE66C3-E72C-4F5B-AF35-7BAE6D601F27}" destId="{EB99A3F4-2B48-41C1-BD26-5D196541647A}" srcOrd="1" destOrd="0" presId="urn:microsoft.com/office/officeart/2005/8/layout/orgChart1"/>
    <dgm:cxn modelId="{70CD3607-5B02-4C8D-AC2A-EC20654AB85F}" type="presParOf" srcId="{EB99A3F4-2B48-41C1-BD26-5D196541647A}" destId="{99DE1107-0459-4D82-A207-65BA35BD2C46}" srcOrd="0" destOrd="0" presId="urn:microsoft.com/office/officeart/2005/8/layout/orgChart1"/>
    <dgm:cxn modelId="{DD177FD5-059E-4842-B933-3A580FF49AD1}" type="presParOf" srcId="{99DE1107-0459-4D82-A207-65BA35BD2C46}" destId="{1E1CAA62-4289-48FE-A1A9-CB9B03A95AF7}" srcOrd="0" destOrd="0" presId="urn:microsoft.com/office/officeart/2005/8/layout/orgChart1"/>
    <dgm:cxn modelId="{BBC1CF5B-DDC0-48FE-9A64-49FF7C13C79B}" type="presParOf" srcId="{99DE1107-0459-4D82-A207-65BA35BD2C46}" destId="{F6B6CA63-34F7-4CEE-8123-0CCD15587824}" srcOrd="1" destOrd="0" presId="urn:microsoft.com/office/officeart/2005/8/layout/orgChart1"/>
    <dgm:cxn modelId="{62D2E30B-F63E-4101-98F3-71B71FFACDC1}" type="presParOf" srcId="{EB99A3F4-2B48-41C1-BD26-5D196541647A}" destId="{AC6D2EF7-1359-4F2F-BB33-56AB6AF74D41}" srcOrd="1" destOrd="0" presId="urn:microsoft.com/office/officeart/2005/8/layout/orgChart1"/>
    <dgm:cxn modelId="{6FDEEB8C-9553-4C8D-AF12-CCC17D2AB579}" type="presParOf" srcId="{EB99A3F4-2B48-41C1-BD26-5D196541647A}" destId="{4C573321-E9B7-47C7-A0B4-67F3014A6783}" srcOrd="2" destOrd="0" presId="urn:microsoft.com/office/officeart/2005/8/layout/orgChart1"/>
    <dgm:cxn modelId="{BBE62794-0A08-4B37-BBAB-FEB7178A3EA3}" type="presParOf" srcId="{EDB8D0FF-F2D0-4C88-86CB-63ECC3F22594}" destId="{8060D8B9-BEFB-4E18-8BAC-503D3F1DD980}" srcOrd="2" destOrd="0" presId="urn:microsoft.com/office/officeart/2005/8/layout/orgChart1"/>
    <dgm:cxn modelId="{40DC2211-D96F-4FEE-96CD-88B4549119B3}" type="presParOf" srcId="{25778352-1F0B-43EE-AA3B-74A468ED3560}" destId="{A7C615C7-B1E7-4D24-927D-056F21914C8F}" srcOrd="2" destOrd="0" presId="urn:microsoft.com/office/officeart/2005/8/layout/orgChart1"/>
    <dgm:cxn modelId="{1069BD77-6143-420E-B03C-8D1607CF8EB5}" type="presParOf" srcId="{25778352-1F0B-43EE-AA3B-74A468ED3560}" destId="{903381D5-4842-4664-8EB3-2490F4F07472}" srcOrd="3" destOrd="0" presId="urn:microsoft.com/office/officeart/2005/8/layout/orgChart1"/>
    <dgm:cxn modelId="{A5E59B23-0AD9-4F20-B57F-B6C6BA0FC876}" type="presParOf" srcId="{903381D5-4842-4664-8EB3-2490F4F07472}" destId="{8AE5A3BA-104F-45B3-B6F9-DEDF7442A473}" srcOrd="0" destOrd="0" presId="urn:microsoft.com/office/officeart/2005/8/layout/orgChart1"/>
    <dgm:cxn modelId="{0DF77840-D7B5-44E2-8759-951FF312DB69}" type="presParOf" srcId="{8AE5A3BA-104F-45B3-B6F9-DEDF7442A473}" destId="{C132F49D-957A-4770-8528-EE8124965A3A}" srcOrd="0" destOrd="0" presId="urn:microsoft.com/office/officeart/2005/8/layout/orgChart1"/>
    <dgm:cxn modelId="{70A000D6-3B7D-46A1-8344-8D5AE357E2A3}" type="presParOf" srcId="{8AE5A3BA-104F-45B3-B6F9-DEDF7442A473}" destId="{DB718AAE-5497-4C02-8821-31EC28A5ECB0}" srcOrd="1" destOrd="0" presId="urn:microsoft.com/office/officeart/2005/8/layout/orgChart1"/>
    <dgm:cxn modelId="{42382126-A165-43E4-9CE9-C36C0FC870D5}" type="presParOf" srcId="{903381D5-4842-4664-8EB3-2490F4F07472}" destId="{C11E9670-C2E3-4F5C-9EF9-A2F7F7A6EA46}" srcOrd="1" destOrd="0" presId="urn:microsoft.com/office/officeart/2005/8/layout/orgChart1"/>
    <dgm:cxn modelId="{92A21FCC-4BD0-4C81-9FDF-781C2EEE09F7}" type="presParOf" srcId="{C11E9670-C2E3-4F5C-9EF9-A2F7F7A6EA46}" destId="{DB8B3B26-DCAF-43E4-89F8-28058F598724}" srcOrd="0" destOrd="0" presId="urn:microsoft.com/office/officeart/2005/8/layout/orgChart1"/>
    <dgm:cxn modelId="{2E6403A2-A8B1-41AA-9092-E9527E8281D8}" type="presParOf" srcId="{C11E9670-C2E3-4F5C-9EF9-A2F7F7A6EA46}" destId="{4EC19550-DCEA-4BA2-A58E-0CD3BE8E5E08}" srcOrd="1" destOrd="0" presId="urn:microsoft.com/office/officeart/2005/8/layout/orgChart1"/>
    <dgm:cxn modelId="{26BFC4FD-C319-409D-9CC1-B731F0CA6D4C}" type="presParOf" srcId="{4EC19550-DCEA-4BA2-A58E-0CD3BE8E5E08}" destId="{CB908F5E-FDCC-4C6C-A06D-3EA0BF231A9B}" srcOrd="0" destOrd="0" presId="urn:microsoft.com/office/officeart/2005/8/layout/orgChart1"/>
    <dgm:cxn modelId="{93DCADAA-A767-489C-B6DB-094C19D5D8DE}" type="presParOf" srcId="{CB908F5E-FDCC-4C6C-A06D-3EA0BF231A9B}" destId="{CB1C1FAD-C339-43F6-8A26-C277554FC49A}" srcOrd="0" destOrd="0" presId="urn:microsoft.com/office/officeart/2005/8/layout/orgChart1"/>
    <dgm:cxn modelId="{34D5AC7B-0018-4C0D-93C9-16043EBEE475}" type="presParOf" srcId="{CB908F5E-FDCC-4C6C-A06D-3EA0BF231A9B}" destId="{068D8130-ED38-4A39-A78A-5652914C9B39}" srcOrd="1" destOrd="0" presId="urn:microsoft.com/office/officeart/2005/8/layout/orgChart1"/>
    <dgm:cxn modelId="{E574BFEA-3B09-499E-834B-C516DF87D3EC}" type="presParOf" srcId="{4EC19550-DCEA-4BA2-A58E-0CD3BE8E5E08}" destId="{90F4D16F-4113-461C-B1DA-E9F2B655E5F9}" srcOrd="1" destOrd="0" presId="urn:microsoft.com/office/officeart/2005/8/layout/orgChart1"/>
    <dgm:cxn modelId="{2D56AB2B-78FB-4195-8A9C-B9D705AB18D2}" type="presParOf" srcId="{4EC19550-DCEA-4BA2-A58E-0CD3BE8E5E08}" destId="{992A1F5F-CAFE-45E6-A804-72787193B2F2}" srcOrd="2" destOrd="0" presId="urn:microsoft.com/office/officeart/2005/8/layout/orgChart1"/>
    <dgm:cxn modelId="{785D0431-525B-41A0-993D-2B8AA94EBBB1}" type="presParOf" srcId="{903381D5-4842-4664-8EB3-2490F4F07472}" destId="{9AD92F8E-F67B-495A-8D75-EE860C68A1F1}" srcOrd="2" destOrd="0" presId="urn:microsoft.com/office/officeart/2005/8/layout/orgChart1"/>
    <dgm:cxn modelId="{264F33D4-632B-4B0D-90BB-33435E1115B6}" type="presParOf" srcId="{25778352-1F0B-43EE-AA3B-74A468ED3560}" destId="{713EE642-51C4-49F9-B4A7-A55243C23FA0}" srcOrd="4" destOrd="0" presId="urn:microsoft.com/office/officeart/2005/8/layout/orgChart1"/>
    <dgm:cxn modelId="{17CCB7AC-00B4-4F7D-9040-25EE57F31910}" type="presParOf" srcId="{25778352-1F0B-43EE-AA3B-74A468ED3560}" destId="{94CBC454-D5F4-4571-B1D8-B2E6B0D11CC4}" srcOrd="5" destOrd="0" presId="urn:microsoft.com/office/officeart/2005/8/layout/orgChart1"/>
    <dgm:cxn modelId="{9522EF9C-61E3-4182-9328-DE818AF5B9F6}" type="presParOf" srcId="{94CBC454-D5F4-4571-B1D8-B2E6B0D11CC4}" destId="{02B0648B-C57F-4152-9897-8D3FEA7B8419}" srcOrd="0" destOrd="0" presId="urn:microsoft.com/office/officeart/2005/8/layout/orgChart1"/>
    <dgm:cxn modelId="{0064D922-9B1D-44BE-AC0E-19AAC757FA67}" type="presParOf" srcId="{02B0648B-C57F-4152-9897-8D3FEA7B8419}" destId="{6721B885-37BF-4093-AF09-DD4E0262C6BB}" srcOrd="0" destOrd="0" presId="urn:microsoft.com/office/officeart/2005/8/layout/orgChart1"/>
    <dgm:cxn modelId="{21A4FC29-F581-4258-804E-F5AB3D673340}" type="presParOf" srcId="{02B0648B-C57F-4152-9897-8D3FEA7B8419}" destId="{C07E3580-3993-4218-8BA3-27BE643B3337}" srcOrd="1" destOrd="0" presId="urn:microsoft.com/office/officeart/2005/8/layout/orgChart1"/>
    <dgm:cxn modelId="{DC1194E7-E97D-4218-8271-79A07BCCDEBA}" type="presParOf" srcId="{94CBC454-D5F4-4571-B1D8-B2E6B0D11CC4}" destId="{7E340F6A-6ABA-486E-BFC1-D65C9A9986F1}" srcOrd="1" destOrd="0" presId="urn:microsoft.com/office/officeart/2005/8/layout/orgChart1"/>
    <dgm:cxn modelId="{9361B1C0-ECEB-441C-9008-EA18E20AFBD6}" type="presParOf" srcId="{7E340F6A-6ABA-486E-BFC1-D65C9A9986F1}" destId="{3EFA0C76-93E9-4DC6-B8EF-D7111482FBD3}" srcOrd="0" destOrd="0" presId="urn:microsoft.com/office/officeart/2005/8/layout/orgChart1"/>
    <dgm:cxn modelId="{C663B080-C3F3-4108-BF18-402CEFE70586}" type="presParOf" srcId="{7E340F6A-6ABA-486E-BFC1-D65C9A9986F1}" destId="{61E97CD2-A9C2-4F5F-B07E-9EF63E1F5A50}" srcOrd="1" destOrd="0" presId="urn:microsoft.com/office/officeart/2005/8/layout/orgChart1"/>
    <dgm:cxn modelId="{90A7BC0B-B6CC-4087-984D-5C3F6E6370D8}" type="presParOf" srcId="{61E97CD2-A9C2-4F5F-B07E-9EF63E1F5A50}" destId="{2AAA7494-DD08-4186-86EF-F8A8B03E3181}" srcOrd="0" destOrd="0" presId="urn:microsoft.com/office/officeart/2005/8/layout/orgChart1"/>
    <dgm:cxn modelId="{DDD8BBBD-F1C8-48EF-8D06-AE40C3000415}" type="presParOf" srcId="{2AAA7494-DD08-4186-86EF-F8A8B03E3181}" destId="{B1F7098F-5973-4405-BBF3-B8BB1990F5D2}" srcOrd="0" destOrd="0" presId="urn:microsoft.com/office/officeart/2005/8/layout/orgChart1"/>
    <dgm:cxn modelId="{462A893A-4EAE-44A3-8881-6CF539D6EE59}" type="presParOf" srcId="{2AAA7494-DD08-4186-86EF-F8A8B03E3181}" destId="{81E7C04C-3D1C-444F-8D22-E7CD23643CDA}" srcOrd="1" destOrd="0" presId="urn:microsoft.com/office/officeart/2005/8/layout/orgChart1"/>
    <dgm:cxn modelId="{9420BBFA-E919-430F-A54B-0659ACD0D758}" type="presParOf" srcId="{61E97CD2-A9C2-4F5F-B07E-9EF63E1F5A50}" destId="{4D143579-1E31-4A56-9A56-72A5EA1088F9}" srcOrd="1" destOrd="0" presId="urn:microsoft.com/office/officeart/2005/8/layout/orgChart1"/>
    <dgm:cxn modelId="{7B299467-C7F2-481C-BD2A-93A5351A3F63}" type="presParOf" srcId="{61E97CD2-A9C2-4F5F-B07E-9EF63E1F5A50}" destId="{5CD2F250-3217-46A6-AF07-63D5E560FC71}" srcOrd="2" destOrd="0" presId="urn:microsoft.com/office/officeart/2005/8/layout/orgChart1"/>
    <dgm:cxn modelId="{B1EB5B13-7B33-47C0-A9E1-A771C9F539BB}" type="presParOf" srcId="{94CBC454-D5F4-4571-B1D8-B2E6B0D11CC4}" destId="{38C1FE8D-4E94-42DE-9292-BF0730927C39}" srcOrd="2" destOrd="0" presId="urn:microsoft.com/office/officeart/2005/8/layout/orgChart1"/>
    <dgm:cxn modelId="{03E83F0A-31A4-4FA5-ABEC-8CD71D787BF2}" type="presParOf" srcId="{7DC7015F-5BEC-4C06-99D9-80D4FA08E8AE}" destId="{56FC0FC2-1359-4C31-A174-4C2AEC95DBA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5735808-3BDF-416F-933B-C768E53C74F0}"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it-IT"/>
        </a:p>
      </dgm:t>
    </dgm:pt>
    <dgm:pt modelId="{60EF64AB-FB19-4F12-8A83-F8FF99DC564E}">
      <dgm:prSet phldrT="[Testo]"/>
      <dgm:spPr/>
      <dgm:t>
        <a:bodyPr/>
        <a:lstStyle/>
        <a:p>
          <a:r>
            <a:rPr lang="it-IT"/>
            <a:t>Social Media</a:t>
          </a:r>
        </a:p>
      </dgm:t>
    </dgm:pt>
    <dgm:pt modelId="{82BD9922-2EE9-4ECB-8F2F-40ADEA1CBE7E}" type="parTrans" cxnId="{5AB1427B-018B-438E-B456-1F65BBB33655}">
      <dgm:prSet/>
      <dgm:spPr/>
      <dgm:t>
        <a:bodyPr/>
        <a:lstStyle/>
        <a:p>
          <a:endParaRPr lang="it-IT"/>
        </a:p>
      </dgm:t>
    </dgm:pt>
    <dgm:pt modelId="{59DF43C1-CA85-42EE-A52F-613D8B43C4ED}" type="sibTrans" cxnId="{5AB1427B-018B-438E-B456-1F65BBB33655}">
      <dgm:prSet/>
      <dgm:spPr/>
      <dgm:t>
        <a:bodyPr/>
        <a:lstStyle/>
        <a:p>
          <a:endParaRPr lang="it-IT"/>
        </a:p>
      </dgm:t>
    </dgm:pt>
    <dgm:pt modelId="{E5E1D89C-9B05-4ABA-8B84-350986EC8EF0}">
      <dgm:prSet phldrT="[Testo]"/>
      <dgm:spPr/>
      <dgm:t>
        <a:bodyPr/>
        <a:lstStyle/>
        <a:p>
          <a:r>
            <a:rPr lang="it-IT"/>
            <a:t>Svago</a:t>
          </a:r>
        </a:p>
      </dgm:t>
    </dgm:pt>
    <dgm:pt modelId="{28AC8EA2-8D27-4262-AA8F-E9DA2F403BFA}" type="parTrans" cxnId="{D933C054-033A-4402-B55C-D2617510F472}">
      <dgm:prSet/>
      <dgm:spPr/>
      <dgm:t>
        <a:bodyPr/>
        <a:lstStyle/>
        <a:p>
          <a:endParaRPr lang="it-IT"/>
        </a:p>
      </dgm:t>
    </dgm:pt>
    <dgm:pt modelId="{0383F195-3B51-404F-B3E0-FCCC57404D82}" type="sibTrans" cxnId="{D933C054-033A-4402-B55C-D2617510F472}">
      <dgm:prSet/>
      <dgm:spPr/>
      <dgm:t>
        <a:bodyPr/>
        <a:lstStyle/>
        <a:p>
          <a:endParaRPr lang="it-IT"/>
        </a:p>
      </dgm:t>
    </dgm:pt>
    <dgm:pt modelId="{0979BDC9-9DF4-4F8C-970D-872DB3B92C46}">
      <dgm:prSet phldrT="[Testo]"/>
      <dgm:spPr/>
      <dgm:t>
        <a:bodyPr/>
        <a:lstStyle/>
        <a:p>
          <a:r>
            <a:rPr lang="it-IT"/>
            <a:t>Idee</a:t>
          </a:r>
        </a:p>
      </dgm:t>
    </dgm:pt>
    <dgm:pt modelId="{E8AF6268-3788-4FC8-B830-B8AE64DC4280}" type="parTrans" cxnId="{9B5A6613-0842-4EC2-8262-557F0302CD16}">
      <dgm:prSet/>
      <dgm:spPr/>
      <dgm:t>
        <a:bodyPr/>
        <a:lstStyle/>
        <a:p>
          <a:endParaRPr lang="it-IT"/>
        </a:p>
      </dgm:t>
    </dgm:pt>
    <dgm:pt modelId="{49F1455C-73BF-4D59-A05D-359E94359F49}" type="sibTrans" cxnId="{9B5A6613-0842-4EC2-8262-557F0302CD16}">
      <dgm:prSet/>
      <dgm:spPr/>
      <dgm:t>
        <a:bodyPr/>
        <a:lstStyle/>
        <a:p>
          <a:endParaRPr lang="it-IT"/>
        </a:p>
      </dgm:t>
    </dgm:pt>
    <dgm:pt modelId="{3B6866F0-11A8-4AFD-AD6E-127240ACEB97}">
      <dgm:prSet phldrT="[Testo]"/>
      <dgm:spPr/>
      <dgm:t>
        <a:bodyPr/>
        <a:lstStyle/>
        <a:p>
          <a:r>
            <a:rPr lang="it-IT"/>
            <a:t>Momenti</a:t>
          </a:r>
        </a:p>
      </dgm:t>
    </dgm:pt>
    <dgm:pt modelId="{07649742-44C7-4E65-A366-8C0E4D2C7662}" type="parTrans" cxnId="{A8FEE864-0FD5-4D7D-8268-371C856D302C}">
      <dgm:prSet/>
      <dgm:spPr/>
      <dgm:t>
        <a:bodyPr/>
        <a:lstStyle/>
        <a:p>
          <a:endParaRPr lang="it-IT"/>
        </a:p>
      </dgm:t>
    </dgm:pt>
    <dgm:pt modelId="{5998D9DA-9132-47DD-BBD7-4131ECADBA7C}" type="sibTrans" cxnId="{A8FEE864-0FD5-4D7D-8268-371C856D302C}">
      <dgm:prSet/>
      <dgm:spPr/>
      <dgm:t>
        <a:bodyPr/>
        <a:lstStyle/>
        <a:p>
          <a:endParaRPr lang="it-IT"/>
        </a:p>
      </dgm:t>
    </dgm:pt>
    <dgm:pt modelId="{ECAD3069-1056-4B68-84C2-21AB1E9CCFA4}">
      <dgm:prSet phldrT="[Testo]"/>
      <dgm:spPr/>
      <dgm:t>
        <a:bodyPr/>
        <a:lstStyle/>
        <a:p>
          <a:r>
            <a:rPr lang="it-IT"/>
            <a:t>Informazione</a:t>
          </a:r>
        </a:p>
      </dgm:t>
    </dgm:pt>
    <dgm:pt modelId="{73DBE16C-34D2-4A70-9777-B668080945C7}" type="parTrans" cxnId="{F30AD949-7745-4EFC-A8B4-3C725F837249}">
      <dgm:prSet/>
      <dgm:spPr/>
      <dgm:t>
        <a:bodyPr/>
        <a:lstStyle/>
        <a:p>
          <a:endParaRPr lang="it-IT"/>
        </a:p>
      </dgm:t>
    </dgm:pt>
    <dgm:pt modelId="{BC4D6948-88C6-41F0-B99A-406BB6DEED55}" type="sibTrans" cxnId="{F30AD949-7745-4EFC-A8B4-3C725F837249}">
      <dgm:prSet/>
      <dgm:spPr/>
      <dgm:t>
        <a:bodyPr/>
        <a:lstStyle/>
        <a:p>
          <a:endParaRPr lang="it-IT"/>
        </a:p>
      </dgm:t>
    </dgm:pt>
    <dgm:pt modelId="{90211163-DD8C-4515-AD08-69F06D52312D}">
      <dgm:prSet phldrT="[Testo]"/>
      <dgm:spPr/>
      <dgm:t>
        <a:bodyPr/>
        <a:lstStyle/>
        <a:p>
          <a:r>
            <a:rPr lang="it-IT"/>
            <a:t>Confronto</a:t>
          </a:r>
        </a:p>
      </dgm:t>
    </dgm:pt>
    <dgm:pt modelId="{F4F14E0C-7F64-4743-9987-D849C5200F1A}" type="parTrans" cxnId="{D35B7BA0-A62D-45F8-9898-4C87E6FEFCBD}">
      <dgm:prSet/>
      <dgm:spPr/>
      <dgm:t>
        <a:bodyPr/>
        <a:lstStyle/>
        <a:p>
          <a:endParaRPr lang="it-IT"/>
        </a:p>
      </dgm:t>
    </dgm:pt>
    <dgm:pt modelId="{C29B8C71-9E9B-4307-A09A-092C6AF900C4}" type="sibTrans" cxnId="{D35B7BA0-A62D-45F8-9898-4C87E6FEFCBD}">
      <dgm:prSet/>
      <dgm:spPr/>
      <dgm:t>
        <a:bodyPr/>
        <a:lstStyle/>
        <a:p>
          <a:endParaRPr lang="it-IT"/>
        </a:p>
      </dgm:t>
    </dgm:pt>
    <dgm:pt modelId="{18B32227-74EF-49FC-907F-EABBBE524AA6}">
      <dgm:prSet phldrT="[Testo]"/>
      <dgm:spPr/>
      <dgm:t>
        <a:bodyPr/>
        <a:lstStyle/>
        <a:p>
          <a:r>
            <a:rPr lang="it-IT"/>
            <a:t>Lavoro</a:t>
          </a:r>
        </a:p>
      </dgm:t>
    </dgm:pt>
    <dgm:pt modelId="{A72EFA28-8D10-4A24-B6CF-6692B06366EE}" type="parTrans" cxnId="{B395C90C-7A69-48CA-B2E6-40385605C00C}">
      <dgm:prSet/>
      <dgm:spPr/>
      <dgm:t>
        <a:bodyPr/>
        <a:lstStyle/>
        <a:p>
          <a:endParaRPr lang="it-IT"/>
        </a:p>
      </dgm:t>
    </dgm:pt>
    <dgm:pt modelId="{0A02B581-8948-42BD-8A0D-64C87ED6566D}" type="sibTrans" cxnId="{B395C90C-7A69-48CA-B2E6-40385605C00C}">
      <dgm:prSet/>
      <dgm:spPr/>
      <dgm:t>
        <a:bodyPr/>
        <a:lstStyle/>
        <a:p>
          <a:endParaRPr lang="it-IT"/>
        </a:p>
      </dgm:t>
    </dgm:pt>
    <dgm:pt modelId="{E6375BD1-3567-47E3-B270-2555F90894E6}">
      <dgm:prSet phldrT="[Testo]"/>
      <dgm:spPr>
        <a:solidFill>
          <a:srgbClr val="FF0000"/>
        </a:solidFill>
      </dgm:spPr>
      <dgm:t>
        <a:bodyPr/>
        <a:lstStyle/>
        <a:p>
          <a:r>
            <a:rPr lang="it-IT"/>
            <a:t>YouTube</a:t>
          </a:r>
        </a:p>
      </dgm:t>
    </dgm:pt>
    <dgm:pt modelId="{0D3A2797-2814-4A4F-86AB-A3585429B7C0}" type="parTrans" cxnId="{4C31ECC8-144F-4A8A-9565-3F3495A8A892}">
      <dgm:prSet/>
      <dgm:spPr/>
      <dgm:t>
        <a:bodyPr/>
        <a:lstStyle/>
        <a:p>
          <a:endParaRPr lang="it-IT"/>
        </a:p>
      </dgm:t>
    </dgm:pt>
    <dgm:pt modelId="{3E28E76C-D6CD-4DBC-B2AB-78775A04005D}" type="sibTrans" cxnId="{4C31ECC8-144F-4A8A-9565-3F3495A8A892}">
      <dgm:prSet/>
      <dgm:spPr/>
      <dgm:t>
        <a:bodyPr/>
        <a:lstStyle/>
        <a:p>
          <a:endParaRPr lang="it-IT"/>
        </a:p>
      </dgm:t>
    </dgm:pt>
    <dgm:pt modelId="{AA6436F9-B4B2-4859-A46E-BB5109FE83E9}">
      <dgm:prSet phldrT="[Testo]"/>
      <dgm:spPr>
        <a:solidFill>
          <a:srgbClr val="0070C0"/>
        </a:solidFill>
      </dgm:spPr>
      <dgm:t>
        <a:bodyPr/>
        <a:lstStyle/>
        <a:p>
          <a:r>
            <a:rPr lang="it-IT"/>
            <a:t>Facebook</a:t>
          </a:r>
        </a:p>
      </dgm:t>
    </dgm:pt>
    <dgm:pt modelId="{771B8AD3-9047-46F2-A4AC-F45E6A42A21F}" type="parTrans" cxnId="{50A591D7-5291-430B-96C2-6B498B870657}">
      <dgm:prSet/>
      <dgm:spPr/>
      <dgm:t>
        <a:bodyPr/>
        <a:lstStyle/>
        <a:p>
          <a:endParaRPr lang="it-IT"/>
        </a:p>
      </dgm:t>
    </dgm:pt>
    <dgm:pt modelId="{8AE45259-A1F5-453C-A0F5-60396B1426A0}" type="sibTrans" cxnId="{50A591D7-5291-430B-96C2-6B498B870657}">
      <dgm:prSet/>
      <dgm:spPr/>
      <dgm:t>
        <a:bodyPr/>
        <a:lstStyle/>
        <a:p>
          <a:endParaRPr lang="it-IT"/>
        </a:p>
      </dgm:t>
    </dgm:pt>
    <dgm:pt modelId="{8B53B2A4-2FAF-42F9-A0A5-20FD6DECCA11}">
      <dgm:prSet phldrT="[Testo]"/>
      <dgm:spPr>
        <a:solidFill>
          <a:srgbClr val="FFC000"/>
        </a:solidFill>
      </dgm:spPr>
      <dgm:t>
        <a:bodyPr/>
        <a:lstStyle/>
        <a:p>
          <a:r>
            <a:rPr lang="it-IT"/>
            <a:t>Instagram</a:t>
          </a:r>
        </a:p>
      </dgm:t>
    </dgm:pt>
    <dgm:pt modelId="{941E43BE-6C51-4680-8BE3-942B0BCA5D7C}" type="parTrans" cxnId="{56E49159-789B-4769-AC02-B6DF898EB8D3}">
      <dgm:prSet/>
      <dgm:spPr/>
      <dgm:t>
        <a:bodyPr/>
        <a:lstStyle/>
        <a:p>
          <a:endParaRPr lang="it-IT"/>
        </a:p>
      </dgm:t>
    </dgm:pt>
    <dgm:pt modelId="{5692D176-3994-4283-B53D-98364CBC33AB}" type="sibTrans" cxnId="{56E49159-789B-4769-AC02-B6DF898EB8D3}">
      <dgm:prSet/>
      <dgm:spPr/>
      <dgm:t>
        <a:bodyPr/>
        <a:lstStyle/>
        <a:p>
          <a:endParaRPr lang="it-IT"/>
        </a:p>
      </dgm:t>
    </dgm:pt>
    <dgm:pt modelId="{FDE835D3-7E79-4103-829F-61AB1B0F8228}">
      <dgm:prSet phldrT="[Testo]"/>
      <dgm:spPr>
        <a:solidFill>
          <a:srgbClr val="FF0000"/>
        </a:solidFill>
      </dgm:spPr>
      <dgm:t>
        <a:bodyPr/>
        <a:lstStyle/>
        <a:p>
          <a:r>
            <a:rPr lang="it-IT"/>
            <a:t>YouTube</a:t>
          </a:r>
        </a:p>
      </dgm:t>
    </dgm:pt>
    <dgm:pt modelId="{17AE640A-CC64-4DDD-BC34-C0FE959BB8D6}" type="parTrans" cxnId="{69E9D829-73DD-4382-9658-5034682B4163}">
      <dgm:prSet/>
      <dgm:spPr/>
      <dgm:t>
        <a:bodyPr/>
        <a:lstStyle/>
        <a:p>
          <a:endParaRPr lang="it-IT"/>
        </a:p>
      </dgm:t>
    </dgm:pt>
    <dgm:pt modelId="{367F0C7C-914F-469D-B8A4-2B18B9C557D1}" type="sibTrans" cxnId="{69E9D829-73DD-4382-9658-5034682B4163}">
      <dgm:prSet/>
      <dgm:spPr/>
      <dgm:t>
        <a:bodyPr/>
        <a:lstStyle/>
        <a:p>
          <a:endParaRPr lang="it-IT"/>
        </a:p>
      </dgm:t>
    </dgm:pt>
    <dgm:pt modelId="{006C8A69-9B82-44B2-B34B-0E51950A9AB9}">
      <dgm:prSet phldrT="[Testo]"/>
      <dgm:spPr>
        <a:solidFill>
          <a:srgbClr val="FFC000"/>
        </a:solidFill>
      </dgm:spPr>
      <dgm:t>
        <a:bodyPr/>
        <a:lstStyle/>
        <a:p>
          <a:r>
            <a:rPr lang="it-IT"/>
            <a:t>Instagram</a:t>
          </a:r>
        </a:p>
      </dgm:t>
    </dgm:pt>
    <dgm:pt modelId="{1B69600F-462A-4F47-900E-851733FB4ADE}" type="parTrans" cxnId="{DA5E4A58-B5B9-4B97-B330-B2CEB219C05B}">
      <dgm:prSet/>
      <dgm:spPr/>
      <dgm:t>
        <a:bodyPr/>
        <a:lstStyle/>
        <a:p>
          <a:endParaRPr lang="it-IT"/>
        </a:p>
      </dgm:t>
    </dgm:pt>
    <dgm:pt modelId="{C5748548-6E86-4F75-93C7-EE1E35CC755C}" type="sibTrans" cxnId="{DA5E4A58-B5B9-4B97-B330-B2CEB219C05B}">
      <dgm:prSet/>
      <dgm:spPr/>
      <dgm:t>
        <a:bodyPr/>
        <a:lstStyle/>
        <a:p>
          <a:endParaRPr lang="it-IT"/>
        </a:p>
      </dgm:t>
    </dgm:pt>
    <dgm:pt modelId="{4038CEB9-8840-492A-8D4F-66A4CB2350A7}">
      <dgm:prSet phldrT="[Testo]"/>
      <dgm:spPr>
        <a:solidFill>
          <a:srgbClr val="C00000"/>
        </a:solidFill>
      </dgm:spPr>
      <dgm:t>
        <a:bodyPr/>
        <a:lstStyle/>
        <a:p>
          <a:r>
            <a:rPr lang="it-IT"/>
            <a:t>Pinterest</a:t>
          </a:r>
        </a:p>
      </dgm:t>
    </dgm:pt>
    <dgm:pt modelId="{73E526E7-B938-4351-8246-29ADCABED19F}" type="parTrans" cxnId="{7FC1941C-EFEA-4548-9EEB-8E90D923E5FA}">
      <dgm:prSet/>
      <dgm:spPr/>
      <dgm:t>
        <a:bodyPr/>
        <a:lstStyle/>
        <a:p>
          <a:endParaRPr lang="it-IT"/>
        </a:p>
      </dgm:t>
    </dgm:pt>
    <dgm:pt modelId="{C3BBB0C0-B260-4F9E-91EA-1FC7A3B479BB}" type="sibTrans" cxnId="{7FC1941C-EFEA-4548-9EEB-8E90D923E5FA}">
      <dgm:prSet/>
      <dgm:spPr/>
      <dgm:t>
        <a:bodyPr/>
        <a:lstStyle/>
        <a:p>
          <a:endParaRPr lang="it-IT"/>
        </a:p>
      </dgm:t>
    </dgm:pt>
    <dgm:pt modelId="{936173FD-2D58-49A9-A0C0-8FDD4AA9A125}">
      <dgm:prSet phldrT="[Testo]"/>
      <dgm:spPr>
        <a:solidFill>
          <a:srgbClr val="0070C0"/>
        </a:solidFill>
      </dgm:spPr>
      <dgm:t>
        <a:bodyPr/>
        <a:lstStyle/>
        <a:p>
          <a:r>
            <a:rPr lang="it-IT"/>
            <a:t>Facebook</a:t>
          </a:r>
        </a:p>
      </dgm:t>
    </dgm:pt>
    <dgm:pt modelId="{2A47C0E7-BD20-4CCC-B160-F1A38097751D}" type="parTrans" cxnId="{45A941F8-33F5-4FD4-9407-9A0374CA7A0A}">
      <dgm:prSet/>
      <dgm:spPr/>
      <dgm:t>
        <a:bodyPr/>
        <a:lstStyle/>
        <a:p>
          <a:endParaRPr lang="it-IT"/>
        </a:p>
      </dgm:t>
    </dgm:pt>
    <dgm:pt modelId="{AE9DE2CB-8C10-4308-9440-4250FBCA664A}" type="sibTrans" cxnId="{45A941F8-33F5-4FD4-9407-9A0374CA7A0A}">
      <dgm:prSet/>
      <dgm:spPr/>
      <dgm:t>
        <a:bodyPr/>
        <a:lstStyle/>
        <a:p>
          <a:endParaRPr lang="it-IT"/>
        </a:p>
      </dgm:t>
    </dgm:pt>
    <dgm:pt modelId="{2D3E99DD-D435-435D-88AC-845E0B88C1F3}">
      <dgm:prSet phldrT="[Testo]"/>
      <dgm:spPr>
        <a:solidFill>
          <a:srgbClr val="FF0000"/>
        </a:solidFill>
      </dgm:spPr>
      <dgm:t>
        <a:bodyPr/>
        <a:lstStyle/>
        <a:p>
          <a:r>
            <a:rPr lang="it-IT"/>
            <a:t>YouTube</a:t>
          </a:r>
        </a:p>
      </dgm:t>
    </dgm:pt>
    <dgm:pt modelId="{7855DDFA-5CE8-47F8-A987-873AE2CA5F16}" type="parTrans" cxnId="{EE3FF6CE-EFB2-43B3-9620-89C779575D30}">
      <dgm:prSet/>
      <dgm:spPr/>
      <dgm:t>
        <a:bodyPr/>
        <a:lstStyle/>
        <a:p>
          <a:endParaRPr lang="it-IT"/>
        </a:p>
      </dgm:t>
    </dgm:pt>
    <dgm:pt modelId="{F0D62D87-F853-4A09-A5A8-E86EF2BF3EE3}" type="sibTrans" cxnId="{EE3FF6CE-EFB2-43B3-9620-89C779575D30}">
      <dgm:prSet/>
      <dgm:spPr/>
      <dgm:t>
        <a:bodyPr/>
        <a:lstStyle/>
        <a:p>
          <a:endParaRPr lang="it-IT"/>
        </a:p>
      </dgm:t>
    </dgm:pt>
    <dgm:pt modelId="{6A58F98D-D324-44A6-AA2C-0EEFE10EA7E5}">
      <dgm:prSet phldrT="[Testo]"/>
      <dgm:spPr/>
      <dgm:t>
        <a:bodyPr/>
        <a:lstStyle/>
        <a:p>
          <a:r>
            <a:rPr lang="it-IT" err="1"/>
            <a:t>TikTok</a:t>
          </a:r>
          <a:endParaRPr lang="it-IT"/>
        </a:p>
      </dgm:t>
    </dgm:pt>
    <dgm:pt modelId="{E02B2154-EE67-4514-9D7B-B4CAB815ABD5}" type="parTrans" cxnId="{05276C6E-1DB4-4ED1-BB95-BF4EDB7CC143}">
      <dgm:prSet/>
      <dgm:spPr/>
      <dgm:t>
        <a:bodyPr/>
        <a:lstStyle/>
        <a:p>
          <a:endParaRPr lang="it-IT"/>
        </a:p>
      </dgm:t>
    </dgm:pt>
    <dgm:pt modelId="{E67C9B15-C050-4953-9F3C-7F5A15AA1225}" type="sibTrans" cxnId="{05276C6E-1DB4-4ED1-BB95-BF4EDB7CC143}">
      <dgm:prSet/>
      <dgm:spPr/>
      <dgm:t>
        <a:bodyPr/>
        <a:lstStyle/>
        <a:p>
          <a:endParaRPr lang="it-IT"/>
        </a:p>
      </dgm:t>
    </dgm:pt>
    <dgm:pt modelId="{BABAE5FC-E14D-4058-9F7D-A45EE0A881AA}">
      <dgm:prSet phldrT="[Testo]"/>
      <dgm:spPr>
        <a:solidFill>
          <a:srgbClr val="0070C0"/>
        </a:solidFill>
      </dgm:spPr>
      <dgm:t>
        <a:bodyPr/>
        <a:lstStyle/>
        <a:p>
          <a:r>
            <a:rPr lang="it-IT"/>
            <a:t>Facebook</a:t>
          </a:r>
        </a:p>
      </dgm:t>
    </dgm:pt>
    <dgm:pt modelId="{E48AF64E-5A45-48B0-B255-3472839534BA}" type="parTrans" cxnId="{0F9E7753-9909-4146-ADCA-FAE06F2259A3}">
      <dgm:prSet/>
      <dgm:spPr/>
      <dgm:t>
        <a:bodyPr/>
        <a:lstStyle/>
        <a:p>
          <a:endParaRPr lang="it-IT"/>
        </a:p>
      </dgm:t>
    </dgm:pt>
    <dgm:pt modelId="{69C16BE1-438D-480A-B7E0-8748691AC4F9}" type="sibTrans" cxnId="{0F9E7753-9909-4146-ADCA-FAE06F2259A3}">
      <dgm:prSet/>
      <dgm:spPr/>
      <dgm:t>
        <a:bodyPr/>
        <a:lstStyle/>
        <a:p>
          <a:endParaRPr lang="it-IT"/>
        </a:p>
      </dgm:t>
    </dgm:pt>
    <dgm:pt modelId="{45A419B2-6A37-49EA-BEFA-B854F117EDFC}">
      <dgm:prSet phldrT="[Testo]"/>
      <dgm:spPr>
        <a:solidFill>
          <a:srgbClr val="FF0000"/>
        </a:solidFill>
      </dgm:spPr>
      <dgm:t>
        <a:bodyPr/>
        <a:lstStyle/>
        <a:p>
          <a:r>
            <a:rPr lang="it-IT"/>
            <a:t>YouTube</a:t>
          </a:r>
        </a:p>
      </dgm:t>
    </dgm:pt>
    <dgm:pt modelId="{AE1E68E3-9778-45D4-AC48-8F688C64C896}" type="parTrans" cxnId="{33519179-B243-4AC2-B0DB-40FA5E952A25}">
      <dgm:prSet/>
      <dgm:spPr/>
      <dgm:t>
        <a:bodyPr/>
        <a:lstStyle/>
        <a:p>
          <a:endParaRPr lang="it-IT"/>
        </a:p>
      </dgm:t>
    </dgm:pt>
    <dgm:pt modelId="{D134F29D-348F-486B-9AE8-0A3458B2EFC5}" type="sibTrans" cxnId="{33519179-B243-4AC2-B0DB-40FA5E952A25}">
      <dgm:prSet/>
      <dgm:spPr/>
      <dgm:t>
        <a:bodyPr/>
        <a:lstStyle/>
        <a:p>
          <a:endParaRPr lang="it-IT"/>
        </a:p>
      </dgm:t>
    </dgm:pt>
    <dgm:pt modelId="{CA9452C4-02FC-482C-989A-272AD7132CB6}">
      <dgm:prSet phldrT="[Testo]"/>
      <dgm:spPr>
        <a:solidFill>
          <a:srgbClr val="00B0F0"/>
        </a:solidFill>
      </dgm:spPr>
      <dgm:t>
        <a:bodyPr/>
        <a:lstStyle/>
        <a:p>
          <a:r>
            <a:rPr lang="it-IT"/>
            <a:t>Twitter</a:t>
          </a:r>
        </a:p>
      </dgm:t>
    </dgm:pt>
    <dgm:pt modelId="{EAE5276C-A592-408B-92D6-0FD567A12192}" type="parTrans" cxnId="{D617FF4C-7193-4775-827F-7AA0AFD0C061}">
      <dgm:prSet/>
      <dgm:spPr/>
      <dgm:t>
        <a:bodyPr/>
        <a:lstStyle/>
        <a:p>
          <a:endParaRPr lang="it-IT"/>
        </a:p>
      </dgm:t>
    </dgm:pt>
    <dgm:pt modelId="{AD922F26-5AC4-4691-887A-40219A81A267}" type="sibTrans" cxnId="{D617FF4C-7193-4775-827F-7AA0AFD0C061}">
      <dgm:prSet/>
      <dgm:spPr/>
      <dgm:t>
        <a:bodyPr/>
        <a:lstStyle/>
        <a:p>
          <a:endParaRPr lang="it-IT"/>
        </a:p>
      </dgm:t>
    </dgm:pt>
    <dgm:pt modelId="{B0D23504-0DB3-4F06-A72B-C7077D9A4257}">
      <dgm:prSet phldrT="[Testo]"/>
      <dgm:spPr>
        <a:solidFill>
          <a:srgbClr val="0070C0"/>
        </a:solidFill>
      </dgm:spPr>
      <dgm:t>
        <a:bodyPr/>
        <a:lstStyle/>
        <a:p>
          <a:r>
            <a:rPr lang="it-IT"/>
            <a:t>Facebook</a:t>
          </a:r>
        </a:p>
      </dgm:t>
    </dgm:pt>
    <dgm:pt modelId="{1066016C-D0A9-4AA2-942C-6A697ECC2F5B}" type="parTrans" cxnId="{6D485749-2CCA-4B83-A5DD-A7ED293B2980}">
      <dgm:prSet/>
      <dgm:spPr/>
      <dgm:t>
        <a:bodyPr/>
        <a:lstStyle/>
        <a:p>
          <a:endParaRPr lang="it-IT"/>
        </a:p>
      </dgm:t>
    </dgm:pt>
    <dgm:pt modelId="{D6005013-3714-4AE9-B804-818D9871EAF7}" type="sibTrans" cxnId="{6D485749-2CCA-4B83-A5DD-A7ED293B2980}">
      <dgm:prSet/>
      <dgm:spPr/>
      <dgm:t>
        <a:bodyPr/>
        <a:lstStyle/>
        <a:p>
          <a:endParaRPr lang="it-IT"/>
        </a:p>
      </dgm:t>
    </dgm:pt>
    <dgm:pt modelId="{310BC030-2C85-4806-8A78-BC7CB5158395}">
      <dgm:prSet phldrT="[Testo]"/>
      <dgm:spPr>
        <a:solidFill>
          <a:srgbClr val="FF0000"/>
        </a:solidFill>
      </dgm:spPr>
      <dgm:t>
        <a:bodyPr/>
        <a:lstStyle/>
        <a:p>
          <a:r>
            <a:rPr lang="it-IT"/>
            <a:t>YouTube</a:t>
          </a:r>
        </a:p>
      </dgm:t>
    </dgm:pt>
    <dgm:pt modelId="{DFFF44F1-AC0F-4E94-88D0-5F568334B79C}" type="parTrans" cxnId="{A6FF3F95-4754-4ED8-B3EC-D826D59379D1}">
      <dgm:prSet/>
      <dgm:spPr/>
      <dgm:t>
        <a:bodyPr/>
        <a:lstStyle/>
        <a:p>
          <a:endParaRPr lang="it-IT"/>
        </a:p>
      </dgm:t>
    </dgm:pt>
    <dgm:pt modelId="{FE65F678-C828-4212-B640-7BAFD9925E7A}" type="sibTrans" cxnId="{A6FF3F95-4754-4ED8-B3EC-D826D59379D1}">
      <dgm:prSet/>
      <dgm:spPr/>
      <dgm:t>
        <a:bodyPr/>
        <a:lstStyle/>
        <a:p>
          <a:endParaRPr lang="it-IT"/>
        </a:p>
      </dgm:t>
    </dgm:pt>
    <dgm:pt modelId="{DEF6D8CE-D141-47E1-8081-DD07C2416FF0}">
      <dgm:prSet phldrT="[Testo]"/>
      <dgm:spPr>
        <a:solidFill>
          <a:srgbClr val="002060"/>
        </a:solidFill>
      </dgm:spPr>
      <dgm:t>
        <a:bodyPr/>
        <a:lstStyle/>
        <a:p>
          <a:r>
            <a:rPr lang="it-IT"/>
            <a:t>LinkedIn</a:t>
          </a:r>
        </a:p>
      </dgm:t>
    </dgm:pt>
    <dgm:pt modelId="{7832FDB5-D619-4538-9B8A-82E4DE947B0D}" type="parTrans" cxnId="{1D3827FF-46C7-40A5-B9A8-CB153C917958}">
      <dgm:prSet/>
      <dgm:spPr/>
      <dgm:t>
        <a:bodyPr/>
        <a:lstStyle/>
        <a:p>
          <a:endParaRPr lang="it-IT"/>
        </a:p>
      </dgm:t>
    </dgm:pt>
    <dgm:pt modelId="{95BCE638-CBF4-403D-A937-907F40CBFC89}" type="sibTrans" cxnId="{1D3827FF-46C7-40A5-B9A8-CB153C917958}">
      <dgm:prSet/>
      <dgm:spPr/>
      <dgm:t>
        <a:bodyPr/>
        <a:lstStyle/>
        <a:p>
          <a:endParaRPr lang="it-IT"/>
        </a:p>
      </dgm:t>
    </dgm:pt>
    <dgm:pt modelId="{E110CB11-FDB5-4959-B153-88110A466775}">
      <dgm:prSet phldrT="[Testo]"/>
      <dgm:spPr>
        <a:solidFill>
          <a:srgbClr val="0070C0"/>
        </a:solidFill>
      </dgm:spPr>
      <dgm:t>
        <a:bodyPr/>
        <a:lstStyle/>
        <a:p>
          <a:r>
            <a:rPr lang="it-IT"/>
            <a:t>Facebook</a:t>
          </a:r>
        </a:p>
      </dgm:t>
    </dgm:pt>
    <dgm:pt modelId="{5612DFA9-109A-4F13-9A18-21EB4A9A26BA}" type="parTrans" cxnId="{455F5A58-49E1-4742-8815-781AF41B1420}">
      <dgm:prSet/>
      <dgm:spPr/>
      <dgm:t>
        <a:bodyPr/>
        <a:lstStyle/>
        <a:p>
          <a:endParaRPr lang="it-IT"/>
        </a:p>
      </dgm:t>
    </dgm:pt>
    <dgm:pt modelId="{262654E0-7619-421A-879E-BAD156EB0F41}" type="sibTrans" cxnId="{455F5A58-49E1-4742-8815-781AF41B1420}">
      <dgm:prSet/>
      <dgm:spPr/>
      <dgm:t>
        <a:bodyPr/>
        <a:lstStyle/>
        <a:p>
          <a:endParaRPr lang="it-IT"/>
        </a:p>
      </dgm:t>
    </dgm:pt>
    <dgm:pt modelId="{184877C9-2DFA-4373-9391-A2C3C6151AC7}">
      <dgm:prSet phldrT="[Testo]"/>
      <dgm:spPr>
        <a:solidFill>
          <a:srgbClr val="FFC000"/>
        </a:solidFill>
      </dgm:spPr>
      <dgm:t>
        <a:bodyPr/>
        <a:lstStyle/>
        <a:p>
          <a:r>
            <a:rPr lang="it-IT"/>
            <a:t>Instagram</a:t>
          </a:r>
        </a:p>
      </dgm:t>
    </dgm:pt>
    <dgm:pt modelId="{5B42F44B-6347-47AD-8496-EB50FF7CC526}" type="parTrans" cxnId="{8210E4CE-E535-4EEB-A91A-BD1CFE15D1A1}">
      <dgm:prSet/>
      <dgm:spPr/>
      <dgm:t>
        <a:bodyPr/>
        <a:lstStyle/>
        <a:p>
          <a:endParaRPr lang="it-IT"/>
        </a:p>
      </dgm:t>
    </dgm:pt>
    <dgm:pt modelId="{D503257D-852D-43B6-A71B-9FF2B041909F}" type="sibTrans" cxnId="{8210E4CE-E535-4EEB-A91A-BD1CFE15D1A1}">
      <dgm:prSet/>
      <dgm:spPr/>
      <dgm:t>
        <a:bodyPr/>
        <a:lstStyle/>
        <a:p>
          <a:endParaRPr lang="it-IT"/>
        </a:p>
      </dgm:t>
    </dgm:pt>
    <dgm:pt modelId="{214D6A97-7BCD-4A73-AD56-0E4E6ACF1563}">
      <dgm:prSet phldrT="[Testo]"/>
      <dgm:spPr>
        <a:solidFill>
          <a:srgbClr val="C00000"/>
        </a:solidFill>
      </dgm:spPr>
      <dgm:t>
        <a:bodyPr/>
        <a:lstStyle/>
        <a:p>
          <a:r>
            <a:rPr lang="it-IT"/>
            <a:t>Pinterest</a:t>
          </a:r>
        </a:p>
      </dgm:t>
    </dgm:pt>
    <dgm:pt modelId="{69E02C67-FBB0-427C-8B7F-1E42836B23D9}" type="parTrans" cxnId="{A2E3FB86-97A7-45E3-95F0-331506B0589E}">
      <dgm:prSet/>
      <dgm:spPr/>
      <dgm:t>
        <a:bodyPr/>
        <a:lstStyle/>
        <a:p>
          <a:endParaRPr lang="it-IT"/>
        </a:p>
      </dgm:t>
    </dgm:pt>
    <dgm:pt modelId="{8EF53671-944F-421C-9D68-BF53CB666F50}" type="sibTrans" cxnId="{A2E3FB86-97A7-45E3-95F0-331506B0589E}">
      <dgm:prSet/>
      <dgm:spPr/>
      <dgm:t>
        <a:bodyPr/>
        <a:lstStyle/>
        <a:p>
          <a:endParaRPr lang="it-IT"/>
        </a:p>
      </dgm:t>
    </dgm:pt>
    <dgm:pt modelId="{587338BA-3907-4D96-B284-C2DF2C8D0683}">
      <dgm:prSet phldrT="[Testo]"/>
      <dgm:spPr>
        <a:solidFill>
          <a:srgbClr val="92D050"/>
        </a:solidFill>
      </dgm:spPr>
      <dgm:t>
        <a:bodyPr/>
        <a:lstStyle/>
        <a:p>
          <a:r>
            <a:rPr lang="it-IT"/>
            <a:t>Google </a:t>
          </a:r>
          <a:r>
            <a:rPr lang="it-IT" err="1"/>
            <a:t>MyBusiness</a:t>
          </a:r>
          <a:endParaRPr lang="it-IT"/>
        </a:p>
      </dgm:t>
    </dgm:pt>
    <dgm:pt modelId="{12FE269F-260F-446C-8A75-9E877B0EB441}" type="parTrans" cxnId="{75A6B92B-14A3-4D94-8B70-472449A711E5}">
      <dgm:prSet/>
      <dgm:spPr/>
      <dgm:t>
        <a:bodyPr/>
        <a:lstStyle/>
        <a:p>
          <a:endParaRPr lang="it-IT"/>
        </a:p>
      </dgm:t>
    </dgm:pt>
    <dgm:pt modelId="{9349B993-B5B8-402F-9FE9-A99473CAD581}" type="sibTrans" cxnId="{75A6B92B-14A3-4D94-8B70-472449A711E5}">
      <dgm:prSet/>
      <dgm:spPr/>
      <dgm:t>
        <a:bodyPr/>
        <a:lstStyle/>
        <a:p>
          <a:endParaRPr lang="it-IT"/>
        </a:p>
      </dgm:t>
    </dgm:pt>
    <dgm:pt modelId="{06DEADF7-6B57-4B24-89E0-FDFC5BBB9CC0}">
      <dgm:prSet phldrT="[Testo]"/>
      <dgm:spPr>
        <a:solidFill>
          <a:srgbClr val="002060"/>
        </a:solidFill>
      </dgm:spPr>
      <dgm:t>
        <a:bodyPr/>
        <a:lstStyle/>
        <a:p>
          <a:r>
            <a:rPr lang="it-IT"/>
            <a:t>LinkedIn</a:t>
          </a:r>
        </a:p>
      </dgm:t>
    </dgm:pt>
    <dgm:pt modelId="{1C916011-4C48-4BFA-8396-4A3A7852ADA3}" type="parTrans" cxnId="{079F4224-D31F-4B98-9BA5-85F5F57BDB71}">
      <dgm:prSet/>
      <dgm:spPr/>
      <dgm:t>
        <a:bodyPr/>
        <a:lstStyle/>
        <a:p>
          <a:endParaRPr lang="it-IT"/>
        </a:p>
      </dgm:t>
    </dgm:pt>
    <dgm:pt modelId="{150E6F3A-16BB-4496-BEE3-0B557A6C75F9}" type="sibTrans" cxnId="{079F4224-D31F-4B98-9BA5-85F5F57BDB71}">
      <dgm:prSet/>
      <dgm:spPr/>
      <dgm:t>
        <a:bodyPr/>
        <a:lstStyle/>
        <a:p>
          <a:endParaRPr lang="it-IT"/>
        </a:p>
      </dgm:t>
    </dgm:pt>
    <dgm:pt modelId="{24CA3FC7-0EA4-4AED-ADB6-BCD90564576A}">
      <dgm:prSet phldrT="[Testo]"/>
      <dgm:spPr>
        <a:solidFill>
          <a:srgbClr val="00B050"/>
        </a:solidFill>
      </dgm:spPr>
      <dgm:t>
        <a:bodyPr/>
        <a:lstStyle/>
        <a:p>
          <a:r>
            <a:rPr lang="it-IT"/>
            <a:t>TripAdvisor</a:t>
          </a:r>
        </a:p>
      </dgm:t>
    </dgm:pt>
    <dgm:pt modelId="{34DD4942-C566-4597-8319-6BB8F87C173F}" type="sibTrans" cxnId="{B9EFD439-719E-43EA-811E-BA074972D319}">
      <dgm:prSet/>
      <dgm:spPr/>
      <dgm:t>
        <a:bodyPr/>
        <a:lstStyle/>
        <a:p>
          <a:endParaRPr lang="it-IT"/>
        </a:p>
      </dgm:t>
    </dgm:pt>
    <dgm:pt modelId="{CC9C114D-47FD-494C-96E7-D7AA2D50AD40}" type="parTrans" cxnId="{B9EFD439-719E-43EA-811E-BA074972D319}">
      <dgm:prSet/>
      <dgm:spPr/>
      <dgm:t>
        <a:bodyPr/>
        <a:lstStyle/>
        <a:p>
          <a:endParaRPr lang="it-IT"/>
        </a:p>
      </dgm:t>
    </dgm:pt>
    <dgm:pt modelId="{B09B0500-1B58-4299-8025-397FA82BB9BC}" type="pres">
      <dgm:prSet presAssocID="{45735808-3BDF-416F-933B-C768E53C74F0}" presName="hierChild1" presStyleCnt="0">
        <dgm:presLayoutVars>
          <dgm:orgChart val="1"/>
          <dgm:chPref val="1"/>
          <dgm:dir/>
          <dgm:animOne val="branch"/>
          <dgm:animLvl val="lvl"/>
          <dgm:resizeHandles/>
        </dgm:presLayoutVars>
      </dgm:prSet>
      <dgm:spPr/>
    </dgm:pt>
    <dgm:pt modelId="{9D8D61DE-A861-4DB4-BCA3-CA69BE9D7520}" type="pres">
      <dgm:prSet presAssocID="{60EF64AB-FB19-4F12-8A83-F8FF99DC564E}" presName="hierRoot1" presStyleCnt="0">
        <dgm:presLayoutVars>
          <dgm:hierBranch val="init"/>
        </dgm:presLayoutVars>
      </dgm:prSet>
      <dgm:spPr/>
    </dgm:pt>
    <dgm:pt modelId="{8660BD37-9DBD-4431-A7FA-10693821CE40}" type="pres">
      <dgm:prSet presAssocID="{60EF64AB-FB19-4F12-8A83-F8FF99DC564E}" presName="rootComposite1" presStyleCnt="0"/>
      <dgm:spPr/>
    </dgm:pt>
    <dgm:pt modelId="{695AD9DD-3A60-4232-9F61-51A5C50B270C}" type="pres">
      <dgm:prSet presAssocID="{60EF64AB-FB19-4F12-8A83-F8FF99DC564E}" presName="rootText1" presStyleLbl="node0" presStyleIdx="0" presStyleCnt="1" custScaleX="166316">
        <dgm:presLayoutVars>
          <dgm:chPref val="3"/>
        </dgm:presLayoutVars>
      </dgm:prSet>
      <dgm:spPr/>
    </dgm:pt>
    <dgm:pt modelId="{9A50E5E0-32D6-439A-A143-986AB019867E}" type="pres">
      <dgm:prSet presAssocID="{60EF64AB-FB19-4F12-8A83-F8FF99DC564E}" presName="rootConnector1" presStyleLbl="node1" presStyleIdx="0" presStyleCnt="0"/>
      <dgm:spPr/>
    </dgm:pt>
    <dgm:pt modelId="{EDA3A129-0199-408D-854F-01BE379BEC1E}" type="pres">
      <dgm:prSet presAssocID="{60EF64AB-FB19-4F12-8A83-F8FF99DC564E}" presName="hierChild2" presStyleCnt="0"/>
      <dgm:spPr/>
    </dgm:pt>
    <dgm:pt modelId="{0D81DFC8-E05E-49CA-9E03-A4568866E015}" type="pres">
      <dgm:prSet presAssocID="{28AC8EA2-8D27-4262-AA8F-E9DA2F403BFA}" presName="Name37" presStyleLbl="parChTrans1D2" presStyleIdx="0" presStyleCnt="6"/>
      <dgm:spPr/>
    </dgm:pt>
    <dgm:pt modelId="{7A1BBE28-B352-459E-87E3-76706DCFC781}" type="pres">
      <dgm:prSet presAssocID="{E5E1D89C-9B05-4ABA-8B84-350986EC8EF0}" presName="hierRoot2" presStyleCnt="0">
        <dgm:presLayoutVars>
          <dgm:hierBranch val="init"/>
        </dgm:presLayoutVars>
      </dgm:prSet>
      <dgm:spPr/>
    </dgm:pt>
    <dgm:pt modelId="{2ED5A08A-54F8-4017-B9C0-0F1AFA80A7A1}" type="pres">
      <dgm:prSet presAssocID="{E5E1D89C-9B05-4ABA-8B84-350986EC8EF0}" presName="rootComposite" presStyleCnt="0"/>
      <dgm:spPr/>
    </dgm:pt>
    <dgm:pt modelId="{4C646D04-B5BE-447F-93CF-50162C906234}" type="pres">
      <dgm:prSet presAssocID="{E5E1D89C-9B05-4ABA-8B84-350986EC8EF0}" presName="rootText" presStyleLbl="node2" presStyleIdx="0" presStyleCnt="6">
        <dgm:presLayoutVars>
          <dgm:chPref val="3"/>
        </dgm:presLayoutVars>
      </dgm:prSet>
      <dgm:spPr/>
    </dgm:pt>
    <dgm:pt modelId="{774B49EC-A1CD-4AB1-8FC3-E3C710933F43}" type="pres">
      <dgm:prSet presAssocID="{E5E1D89C-9B05-4ABA-8B84-350986EC8EF0}" presName="rootConnector" presStyleLbl="node2" presStyleIdx="0" presStyleCnt="6"/>
      <dgm:spPr/>
    </dgm:pt>
    <dgm:pt modelId="{CD12A72C-3C18-4DEC-94EE-DF895415F6B2}" type="pres">
      <dgm:prSet presAssocID="{E5E1D89C-9B05-4ABA-8B84-350986EC8EF0}" presName="hierChild4" presStyleCnt="0"/>
      <dgm:spPr/>
    </dgm:pt>
    <dgm:pt modelId="{67A16A6A-5DDA-4145-B9F5-EB99DC004484}" type="pres">
      <dgm:prSet presAssocID="{0D3A2797-2814-4A4F-86AB-A3585429B7C0}" presName="Name37" presStyleLbl="parChTrans1D3" presStyleIdx="0" presStyleCnt="21"/>
      <dgm:spPr/>
    </dgm:pt>
    <dgm:pt modelId="{AC484DF7-D170-462D-846E-11A1EE8FFC11}" type="pres">
      <dgm:prSet presAssocID="{E6375BD1-3567-47E3-B270-2555F90894E6}" presName="hierRoot2" presStyleCnt="0">
        <dgm:presLayoutVars>
          <dgm:hierBranch val="init"/>
        </dgm:presLayoutVars>
      </dgm:prSet>
      <dgm:spPr/>
    </dgm:pt>
    <dgm:pt modelId="{3F7F0884-52F0-42BF-A417-1D89782D943F}" type="pres">
      <dgm:prSet presAssocID="{E6375BD1-3567-47E3-B270-2555F90894E6}" presName="rootComposite" presStyleCnt="0"/>
      <dgm:spPr/>
    </dgm:pt>
    <dgm:pt modelId="{F546E869-5AA8-4811-8DA8-703A277FF38A}" type="pres">
      <dgm:prSet presAssocID="{E6375BD1-3567-47E3-B270-2555F90894E6}" presName="rootText" presStyleLbl="node3" presStyleIdx="0" presStyleCnt="21">
        <dgm:presLayoutVars>
          <dgm:chPref val="3"/>
        </dgm:presLayoutVars>
      </dgm:prSet>
      <dgm:spPr/>
    </dgm:pt>
    <dgm:pt modelId="{4102FAFA-E5A5-449C-AAC4-11ACC4E81AE9}" type="pres">
      <dgm:prSet presAssocID="{E6375BD1-3567-47E3-B270-2555F90894E6}" presName="rootConnector" presStyleLbl="node3" presStyleIdx="0" presStyleCnt="21"/>
      <dgm:spPr/>
    </dgm:pt>
    <dgm:pt modelId="{AFD0EE4C-46AF-410D-86FD-E11B8E11191F}" type="pres">
      <dgm:prSet presAssocID="{E6375BD1-3567-47E3-B270-2555F90894E6}" presName="hierChild4" presStyleCnt="0"/>
      <dgm:spPr/>
    </dgm:pt>
    <dgm:pt modelId="{FD51AC0D-0805-4DF5-ACEA-1E0B692C691C}" type="pres">
      <dgm:prSet presAssocID="{E6375BD1-3567-47E3-B270-2555F90894E6}" presName="hierChild5" presStyleCnt="0"/>
      <dgm:spPr/>
    </dgm:pt>
    <dgm:pt modelId="{443EDA75-B76A-4D01-B647-FDA9846EB48C}" type="pres">
      <dgm:prSet presAssocID="{771B8AD3-9047-46F2-A4AC-F45E6A42A21F}" presName="Name37" presStyleLbl="parChTrans1D3" presStyleIdx="1" presStyleCnt="21"/>
      <dgm:spPr/>
    </dgm:pt>
    <dgm:pt modelId="{254BCCD8-F46D-46CF-9964-7E7B5863D790}" type="pres">
      <dgm:prSet presAssocID="{AA6436F9-B4B2-4859-A46E-BB5109FE83E9}" presName="hierRoot2" presStyleCnt="0">
        <dgm:presLayoutVars>
          <dgm:hierBranch val="init"/>
        </dgm:presLayoutVars>
      </dgm:prSet>
      <dgm:spPr/>
    </dgm:pt>
    <dgm:pt modelId="{590CAAC7-DBE6-4D51-90BC-49C3649A2FB9}" type="pres">
      <dgm:prSet presAssocID="{AA6436F9-B4B2-4859-A46E-BB5109FE83E9}" presName="rootComposite" presStyleCnt="0"/>
      <dgm:spPr/>
    </dgm:pt>
    <dgm:pt modelId="{944F7D43-7A1F-47E4-A589-7F964908AE72}" type="pres">
      <dgm:prSet presAssocID="{AA6436F9-B4B2-4859-A46E-BB5109FE83E9}" presName="rootText" presStyleLbl="node3" presStyleIdx="1" presStyleCnt="21">
        <dgm:presLayoutVars>
          <dgm:chPref val="3"/>
        </dgm:presLayoutVars>
      </dgm:prSet>
      <dgm:spPr/>
    </dgm:pt>
    <dgm:pt modelId="{FAED9649-6423-4E09-81F8-E291DA2AC2ED}" type="pres">
      <dgm:prSet presAssocID="{AA6436F9-B4B2-4859-A46E-BB5109FE83E9}" presName="rootConnector" presStyleLbl="node3" presStyleIdx="1" presStyleCnt="21"/>
      <dgm:spPr/>
    </dgm:pt>
    <dgm:pt modelId="{E104998A-9E4C-41E4-993C-FCD44B6EC68C}" type="pres">
      <dgm:prSet presAssocID="{AA6436F9-B4B2-4859-A46E-BB5109FE83E9}" presName="hierChild4" presStyleCnt="0"/>
      <dgm:spPr/>
    </dgm:pt>
    <dgm:pt modelId="{09563735-3896-48CC-9452-E1EB6A744D4E}" type="pres">
      <dgm:prSet presAssocID="{AA6436F9-B4B2-4859-A46E-BB5109FE83E9}" presName="hierChild5" presStyleCnt="0"/>
      <dgm:spPr/>
    </dgm:pt>
    <dgm:pt modelId="{72B9E343-3C09-4914-93EC-EB2935C57C22}" type="pres">
      <dgm:prSet presAssocID="{941E43BE-6C51-4680-8BE3-942B0BCA5D7C}" presName="Name37" presStyleLbl="parChTrans1D3" presStyleIdx="2" presStyleCnt="21"/>
      <dgm:spPr/>
    </dgm:pt>
    <dgm:pt modelId="{FCAD95BA-981E-4FD7-BA8D-52B14D43C075}" type="pres">
      <dgm:prSet presAssocID="{8B53B2A4-2FAF-42F9-A0A5-20FD6DECCA11}" presName="hierRoot2" presStyleCnt="0">
        <dgm:presLayoutVars>
          <dgm:hierBranch val="init"/>
        </dgm:presLayoutVars>
      </dgm:prSet>
      <dgm:spPr/>
    </dgm:pt>
    <dgm:pt modelId="{956E4FE4-5650-4AA2-A211-2823CF273B7B}" type="pres">
      <dgm:prSet presAssocID="{8B53B2A4-2FAF-42F9-A0A5-20FD6DECCA11}" presName="rootComposite" presStyleCnt="0"/>
      <dgm:spPr/>
    </dgm:pt>
    <dgm:pt modelId="{7ABFD6C2-709A-4E0F-9A67-39A4AEBC3055}" type="pres">
      <dgm:prSet presAssocID="{8B53B2A4-2FAF-42F9-A0A5-20FD6DECCA11}" presName="rootText" presStyleLbl="node3" presStyleIdx="2" presStyleCnt="21">
        <dgm:presLayoutVars>
          <dgm:chPref val="3"/>
        </dgm:presLayoutVars>
      </dgm:prSet>
      <dgm:spPr/>
    </dgm:pt>
    <dgm:pt modelId="{B782BCCC-EEE5-4949-81BE-32DE6E221B27}" type="pres">
      <dgm:prSet presAssocID="{8B53B2A4-2FAF-42F9-A0A5-20FD6DECCA11}" presName="rootConnector" presStyleLbl="node3" presStyleIdx="2" presStyleCnt="21"/>
      <dgm:spPr/>
    </dgm:pt>
    <dgm:pt modelId="{55E2439E-92CF-4360-8922-8229A9D8605D}" type="pres">
      <dgm:prSet presAssocID="{8B53B2A4-2FAF-42F9-A0A5-20FD6DECCA11}" presName="hierChild4" presStyleCnt="0"/>
      <dgm:spPr/>
    </dgm:pt>
    <dgm:pt modelId="{3163E48F-8C90-4AE4-9361-6B9C291E0FF8}" type="pres">
      <dgm:prSet presAssocID="{8B53B2A4-2FAF-42F9-A0A5-20FD6DECCA11}" presName="hierChild5" presStyleCnt="0"/>
      <dgm:spPr/>
    </dgm:pt>
    <dgm:pt modelId="{0A7B21BB-85B9-4804-A4F2-C4758672292A}" type="pres">
      <dgm:prSet presAssocID="{69E02C67-FBB0-427C-8B7F-1E42836B23D9}" presName="Name37" presStyleLbl="parChTrans1D3" presStyleIdx="3" presStyleCnt="21"/>
      <dgm:spPr/>
    </dgm:pt>
    <dgm:pt modelId="{4DB17725-8F16-43D8-9FAC-CB89E09FB844}" type="pres">
      <dgm:prSet presAssocID="{214D6A97-7BCD-4A73-AD56-0E4E6ACF1563}" presName="hierRoot2" presStyleCnt="0">
        <dgm:presLayoutVars>
          <dgm:hierBranch val="init"/>
        </dgm:presLayoutVars>
      </dgm:prSet>
      <dgm:spPr/>
    </dgm:pt>
    <dgm:pt modelId="{EAC2CC96-D71F-407A-BE0B-683C21027EBA}" type="pres">
      <dgm:prSet presAssocID="{214D6A97-7BCD-4A73-AD56-0E4E6ACF1563}" presName="rootComposite" presStyleCnt="0"/>
      <dgm:spPr/>
    </dgm:pt>
    <dgm:pt modelId="{ACB3EBD6-7B5E-41F6-8389-75823FADC8EE}" type="pres">
      <dgm:prSet presAssocID="{214D6A97-7BCD-4A73-AD56-0E4E6ACF1563}" presName="rootText" presStyleLbl="node3" presStyleIdx="3" presStyleCnt="21">
        <dgm:presLayoutVars>
          <dgm:chPref val="3"/>
        </dgm:presLayoutVars>
      </dgm:prSet>
      <dgm:spPr/>
    </dgm:pt>
    <dgm:pt modelId="{77AA01A6-F728-43DD-A12B-B115D201C31C}" type="pres">
      <dgm:prSet presAssocID="{214D6A97-7BCD-4A73-AD56-0E4E6ACF1563}" presName="rootConnector" presStyleLbl="node3" presStyleIdx="3" presStyleCnt="21"/>
      <dgm:spPr/>
    </dgm:pt>
    <dgm:pt modelId="{B80F4E5C-4DBF-4EB8-86BD-DCA0CD9AF66E}" type="pres">
      <dgm:prSet presAssocID="{214D6A97-7BCD-4A73-AD56-0E4E6ACF1563}" presName="hierChild4" presStyleCnt="0"/>
      <dgm:spPr/>
    </dgm:pt>
    <dgm:pt modelId="{FCEC824B-D5C8-4D21-A65A-DAD81C1E68A4}" type="pres">
      <dgm:prSet presAssocID="{214D6A97-7BCD-4A73-AD56-0E4E6ACF1563}" presName="hierChild5" presStyleCnt="0"/>
      <dgm:spPr/>
    </dgm:pt>
    <dgm:pt modelId="{F6C5D1AC-5969-4849-AB5A-2E20168FFE37}" type="pres">
      <dgm:prSet presAssocID="{E5E1D89C-9B05-4ABA-8B84-350986EC8EF0}" presName="hierChild5" presStyleCnt="0"/>
      <dgm:spPr/>
    </dgm:pt>
    <dgm:pt modelId="{762EF547-081C-4F27-A6BE-38A0EAD9DFA4}" type="pres">
      <dgm:prSet presAssocID="{E8AF6268-3788-4FC8-B830-B8AE64DC4280}" presName="Name37" presStyleLbl="parChTrans1D2" presStyleIdx="1" presStyleCnt="6"/>
      <dgm:spPr/>
    </dgm:pt>
    <dgm:pt modelId="{49D35125-CF5B-4C2F-BF4B-B1CF1C3E0794}" type="pres">
      <dgm:prSet presAssocID="{0979BDC9-9DF4-4F8C-970D-872DB3B92C46}" presName="hierRoot2" presStyleCnt="0">
        <dgm:presLayoutVars>
          <dgm:hierBranch val="init"/>
        </dgm:presLayoutVars>
      </dgm:prSet>
      <dgm:spPr/>
    </dgm:pt>
    <dgm:pt modelId="{987331CA-5815-4018-B3CA-F253B98C6B72}" type="pres">
      <dgm:prSet presAssocID="{0979BDC9-9DF4-4F8C-970D-872DB3B92C46}" presName="rootComposite" presStyleCnt="0"/>
      <dgm:spPr/>
    </dgm:pt>
    <dgm:pt modelId="{5625FAE7-00D3-4463-A645-6520F1487F1A}" type="pres">
      <dgm:prSet presAssocID="{0979BDC9-9DF4-4F8C-970D-872DB3B92C46}" presName="rootText" presStyleLbl="node2" presStyleIdx="1" presStyleCnt="6">
        <dgm:presLayoutVars>
          <dgm:chPref val="3"/>
        </dgm:presLayoutVars>
      </dgm:prSet>
      <dgm:spPr/>
    </dgm:pt>
    <dgm:pt modelId="{9B1AA339-94AC-42CE-81DA-9A712B40E1F1}" type="pres">
      <dgm:prSet presAssocID="{0979BDC9-9DF4-4F8C-970D-872DB3B92C46}" presName="rootConnector" presStyleLbl="node2" presStyleIdx="1" presStyleCnt="6"/>
      <dgm:spPr/>
    </dgm:pt>
    <dgm:pt modelId="{BDC0A283-C264-404F-811E-D6338145EA06}" type="pres">
      <dgm:prSet presAssocID="{0979BDC9-9DF4-4F8C-970D-872DB3B92C46}" presName="hierChild4" presStyleCnt="0"/>
      <dgm:spPr/>
    </dgm:pt>
    <dgm:pt modelId="{280E4EBE-C4A1-4DE7-B5DD-F98C94735882}" type="pres">
      <dgm:prSet presAssocID="{17AE640A-CC64-4DDD-BC34-C0FE959BB8D6}" presName="Name37" presStyleLbl="parChTrans1D3" presStyleIdx="4" presStyleCnt="21"/>
      <dgm:spPr/>
    </dgm:pt>
    <dgm:pt modelId="{7F6AE502-A202-4B0D-BC83-3052BFA8EECF}" type="pres">
      <dgm:prSet presAssocID="{FDE835D3-7E79-4103-829F-61AB1B0F8228}" presName="hierRoot2" presStyleCnt="0">
        <dgm:presLayoutVars>
          <dgm:hierBranch val="init"/>
        </dgm:presLayoutVars>
      </dgm:prSet>
      <dgm:spPr/>
    </dgm:pt>
    <dgm:pt modelId="{9C578E96-DA3D-4D90-84D2-E51CE3AE439C}" type="pres">
      <dgm:prSet presAssocID="{FDE835D3-7E79-4103-829F-61AB1B0F8228}" presName="rootComposite" presStyleCnt="0"/>
      <dgm:spPr/>
    </dgm:pt>
    <dgm:pt modelId="{518CFE69-58A0-447A-B901-7E17F2216B0E}" type="pres">
      <dgm:prSet presAssocID="{FDE835D3-7E79-4103-829F-61AB1B0F8228}" presName="rootText" presStyleLbl="node3" presStyleIdx="4" presStyleCnt="21">
        <dgm:presLayoutVars>
          <dgm:chPref val="3"/>
        </dgm:presLayoutVars>
      </dgm:prSet>
      <dgm:spPr/>
    </dgm:pt>
    <dgm:pt modelId="{5F9B070E-77D9-46A2-A381-8A4C9E1CB91C}" type="pres">
      <dgm:prSet presAssocID="{FDE835D3-7E79-4103-829F-61AB1B0F8228}" presName="rootConnector" presStyleLbl="node3" presStyleIdx="4" presStyleCnt="21"/>
      <dgm:spPr/>
    </dgm:pt>
    <dgm:pt modelId="{1428BAB0-88AB-45A1-8C9D-73DFE8C8948D}" type="pres">
      <dgm:prSet presAssocID="{FDE835D3-7E79-4103-829F-61AB1B0F8228}" presName="hierChild4" presStyleCnt="0"/>
      <dgm:spPr/>
    </dgm:pt>
    <dgm:pt modelId="{F5D2D2AA-5C13-46B9-BBAF-B52F0BFF9D72}" type="pres">
      <dgm:prSet presAssocID="{FDE835D3-7E79-4103-829F-61AB1B0F8228}" presName="hierChild5" presStyleCnt="0"/>
      <dgm:spPr/>
    </dgm:pt>
    <dgm:pt modelId="{3E4A3E71-7D97-4DDB-A2EA-FFCCFD27826B}" type="pres">
      <dgm:prSet presAssocID="{1B69600F-462A-4F47-900E-851733FB4ADE}" presName="Name37" presStyleLbl="parChTrans1D3" presStyleIdx="5" presStyleCnt="21"/>
      <dgm:spPr/>
    </dgm:pt>
    <dgm:pt modelId="{2707B491-4C5F-40D9-BBA2-914AC509AA40}" type="pres">
      <dgm:prSet presAssocID="{006C8A69-9B82-44B2-B34B-0E51950A9AB9}" presName="hierRoot2" presStyleCnt="0">
        <dgm:presLayoutVars>
          <dgm:hierBranch val="init"/>
        </dgm:presLayoutVars>
      </dgm:prSet>
      <dgm:spPr/>
    </dgm:pt>
    <dgm:pt modelId="{A0E6EC41-BB59-4A55-978A-2F2351CD702F}" type="pres">
      <dgm:prSet presAssocID="{006C8A69-9B82-44B2-B34B-0E51950A9AB9}" presName="rootComposite" presStyleCnt="0"/>
      <dgm:spPr/>
    </dgm:pt>
    <dgm:pt modelId="{A2CFEF6E-D949-4A63-9D7D-7FB0DE6F72AD}" type="pres">
      <dgm:prSet presAssocID="{006C8A69-9B82-44B2-B34B-0E51950A9AB9}" presName="rootText" presStyleLbl="node3" presStyleIdx="5" presStyleCnt="21">
        <dgm:presLayoutVars>
          <dgm:chPref val="3"/>
        </dgm:presLayoutVars>
      </dgm:prSet>
      <dgm:spPr/>
    </dgm:pt>
    <dgm:pt modelId="{64B9B007-32EB-4636-B0D1-70688B309D36}" type="pres">
      <dgm:prSet presAssocID="{006C8A69-9B82-44B2-B34B-0E51950A9AB9}" presName="rootConnector" presStyleLbl="node3" presStyleIdx="5" presStyleCnt="21"/>
      <dgm:spPr/>
    </dgm:pt>
    <dgm:pt modelId="{D7026189-3FED-450D-9F69-646188FE7A13}" type="pres">
      <dgm:prSet presAssocID="{006C8A69-9B82-44B2-B34B-0E51950A9AB9}" presName="hierChild4" presStyleCnt="0"/>
      <dgm:spPr/>
    </dgm:pt>
    <dgm:pt modelId="{DD3D48BD-9E87-4BCE-B4DC-BBA9CC66B986}" type="pres">
      <dgm:prSet presAssocID="{006C8A69-9B82-44B2-B34B-0E51950A9AB9}" presName="hierChild5" presStyleCnt="0"/>
      <dgm:spPr/>
    </dgm:pt>
    <dgm:pt modelId="{D6E3D2BE-E380-4370-8F6E-E8EAD2B456AD}" type="pres">
      <dgm:prSet presAssocID="{73E526E7-B938-4351-8246-29ADCABED19F}" presName="Name37" presStyleLbl="parChTrans1D3" presStyleIdx="6" presStyleCnt="21"/>
      <dgm:spPr/>
    </dgm:pt>
    <dgm:pt modelId="{3EC46CF8-EB81-4AB5-9514-FC0D367C3049}" type="pres">
      <dgm:prSet presAssocID="{4038CEB9-8840-492A-8D4F-66A4CB2350A7}" presName="hierRoot2" presStyleCnt="0">
        <dgm:presLayoutVars>
          <dgm:hierBranch val="init"/>
        </dgm:presLayoutVars>
      </dgm:prSet>
      <dgm:spPr/>
    </dgm:pt>
    <dgm:pt modelId="{C7CAA5A2-7326-44FF-AB1F-B7915CF72465}" type="pres">
      <dgm:prSet presAssocID="{4038CEB9-8840-492A-8D4F-66A4CB2350A7}" presName="rootComposite" presStyleCnt="0"/>
      <dgm:spPr/>
    </dgm:pt>
    <dgm:pt modelId="{735684EA-8BAA-458F-96D5-9C3BE3019943}" type="pres">
      <dgm:prSet presAssocID="{4038CEB9-8840-492A-8D4F-66A4CB2350A7}" presName="rootText" presStyleLbl="node3" presStyleIdx="6" presStyleCnt="21">
        <dgm:presLayoutVars>
          <dgm:chPref val="3"/>
        </dgm:presLayoutVars>
      </dgm:prSet>
      <dgm:spPr/>
    </dgm:pt>
    <dgm:pt modelId="{03316DE2-9EBE-45FF-A2AE-4E754C5162BD}" type="pres">
      <dgm:prSet presAssocID="{4038CEB9-8840-492A-8D4F-66A4CB2350A7}" presName="rootConnector" presStyleLbl="node3" presStyleIdx="6" presStyleCnt="21"/>
      <dgm:spPr/>
    </dgm:pt>
    <dgm:pt modelId="{8AE47D80-3458-4D3F-A9CE-A18D8B71EE97}" type="pres">
      <dgm:prSet presAssocID="{4038CEB9-8840-492A-8D4F-66A4CB2350A7}" presName="hierChild4" presStyleCnt="0"/>
      <dgm:spPr/>
    </dgm:pt>
    <dgm:pt modelId="{F2700E3B-BDA5-4176-B868-F15658E6E667}" type="pres">
      <dgm:prSet presAssocID="{4038CEB9-8840-492A-8D4F-66A4CB2350A7}" presName="hierChild5" presStyleCnt="0"/>
      <dgm:spPr/>
    </dgm:pt>
    <dgm:pt modelId="{FBFD6F62-3A9F-40B9-A931-9118F3D268CF}" type="pres">
      <dgm:prSet presAssocID="{0979BDC9-9DF4-4F8C-970D-872DB3B92C46}" presName="hierChild5" presStyleCnt="0"/>
      <dgm:spPr/>
    </dgm:pt>
    <dgm:pt modelId="{01B39A72-D5CE-413A-9AAE-248C87E95B35}" type="pres">
      <dgm:prSet presAssocID="{07649742-44C7-4E65-A366-8C0E4D2C7662}" presName="Name37" presStyleLbl="parChTrans1D2" presStyleIdx="2" presStyleCnt="6"/>
      <dgm:spPr/>
    </dgm:pt>
    <dgm:pt modelId="{33D24B9C-392A-4795-9F2B-9913B941540A}" type="pres">
      <dgm:prSet presAssocID="{3B6866F0-11A8-4AFD-AD6E-127240ACEB97}" presName="hierRoot2" presStyleCnt="0">
        <dgm:presLayoutVars>
          <dgm:hierBranch val="init"/>
        </dgm:presLayoutVars>
      </dgm:prSet>
      <dgm:spPr/>
    </dgm:pt>
    <dgm:pt modelId="{D097AB9B-BDF3-4287-801A-45D4F83553D5}" type="pres">
      <dgm:prSet presAssocID="{3B6866F0-11A8-4AFD-AD6E-127240ACEB97}" presName="rootComposite" presStyleCnt="0"/>
      <dgm:spPr/>
    </dgm:pt>
    <dgm:pt modelId="{74EA957F-E183-4569-93EA-C695F14744C1}" type="pres">
      <dgm:prSet presAssocID="{3B6866F0-11A8-4AFD-AD6E-127240ACEB97}" presName="rootText" presStyleLbl="node2" presStyleIdx="2" presStyleCnt="6">
        <dgm:presLayoutVars>
          <dgm:chPref val="3"/>
        </dgm:presLayoutVars>
      </dgm:prSet>
      <dgm:spPr/>
    </dgm:pt>
    <dgm:pt modelId="{7CA07E8A-DF24-4D05-AF06-B6CB5AFB17EF}" type="pres">
      <dgm:prSet presAssocID="{3B6866F0-11A8-4AFD-AD6E-127240ACEB97}" presName="rootConnector" presStyleLbl="node2" presStyleIdx="2" presStyleCnt="6"/>
      <dgm:spPr/>
    </dgm:pt>
    <dgm:pt modelId="{A6F6AB3C-350B-46A1-BC65-B59EF48CBF6E}" type="pres">
      <dgm:prSet presAssocID="{3B6866F0-11A8-4AFD-AD6E-127240ACEB97}" presName="hierChild4" presStyleCnt="0"/>
      <dgm:spPr/>
    </dgm:pt>
    <dgm:pt modelId="{E2DD8AF2-3CBC-4A08-A0CA-83F169135672}" type="pres">
      <dgm:prSet presAssocID="{2A47C0E7-BD20-4CCC-B160-F1A38097751D}" presName="Name37" presStyleLbl="parChTrans1D3" presStyleIdx="7" presStyleCnt="21"/>
      <dgm:spPr/>
    </dgm:pt>
    <dgm:pt modelId="{FEAAAE7A-AFDB-4D40-9141-C7DF27EC2C47}" type="pres">
      <dgm:prSet presAssocID="{936173FD-2D58-49A9-A0C0-8FDD4AA9A125}" presName="hierRoot2" presStyleCnt="0">
        <dgm:presLayoutVars>
          <dgm:hierBranch val="init"/>
        </dgm:presLayoutVars>
      </dgm:prSet>
      <dgm:spPr/>
    </dgm:pt>
    <dgm:pt modelId="{B2C3D8A2-04D9-42A2-B5C7-07888DAA9927}" type="pres">
      <dgm:prSet presAssocID="{936173FD-2D58-49A9-A0C0-8FDD4AA9A125}" presName="rootComposite" presStyleCnt="0"/>
      <dgm:spPr/>
    </dgm:pt>
    <dgm:pt modelId="{71944C87-9694-4747-88D0-72EA46D18620}" type="pres">
      <dgm:prSet presAssocID="{936173FD-2D58-49A9-A0C0-8FDD4AA9A125}" presName="rootText" presStyleLbl="node3" presStyleIdx="7" presStyleCnt="21">
        <dgm:presLayoutVars>
          <dgm:chPref val="3"/>
        </dgm:presLayoutVars>
      </dgm:prSet>
      <dgm:spPr/>
    </dgm:pt>
    <dgm:pt modelId="{801CCE90-2D04-4D34-99F8-5D067441B5FE}" type="pres">
      <dgm:prSet presAssocID="{936173FD-2D58-49A9-A0C0-8FDD4AA9A125}" presName="rootConnector" presStyleLbl="node3" presStyleIdx="7" presStyleCnt="21"/>
      <dgm:spPr/>
    </dgm:pt>
    <dgm:pt modelId="{C514A2EB-4507-471F-A938-D096F57704DC}" type="pres">
      <dgm:prSet presAssocID="{936173FD-2D58-49A9-A0C0-8FDD4AA9A125}" presName="hierChild4" presStyleCnt="0"/>
      <dgm:spPr/>
    </dgm:pt>
    <dgm:pt modelId="{C8F69B52-F2B3-4D1F-B5AE-3C0C3C764947}" type="pres">
      <dgm:prSet presAssocID="{936173FD-2D58-49A9-A0C0-8FDD4AA9A125}" presName="hierChild5" presStyleCnt="0"/>
      <dgm:spPr/>
    </dgm:pt>
    <dgm:pt modelId="{D1224F47-F12E-428A-95EB-8D5BE64D3C32}" type="pres">
      <dgm:prSet presAssocID="{7855DDFA-5CE8-47F8-A987-873AE2CA5F16}" presName="Name37" presStyleLbl="parChTrans1D3" presStyleIdx="8" presStyleCnt="21"/>
      <dgm:spPr/>
    </dgm:pt>
    <dgm:pt modelId="{76115CC9-AD34-43D0-BD52-BB4611CB1A1B}" type="pres">
      <dgm:prSet presAssocID="{2D3E99DD-D435-435D-88AC-845E0B88C1F3}" presName="hierRoot2" presStyleCnt="0">
        <dgm:presLayoutVars>
          <dgm:hierBranch val="init"/>
        </dgm:presLayoutVars>
      </dgm:prSet>
      <dgm:spPr/>
    </dgm:pt>
    <dgm:pt modelId="{59EFA9B6-185A-4F59-8FAB-C6F2133505C3}" type="pres">
      <dgm:prSet presAssocID="{2D3E99DD-D435-435D-88AC-845E0B88C1F3}" presName="rootComposite" presStyleCnt="0"/>
      <dgm:spPr/>
    </dgm:pt>
    <dgm:pt modelId="{E7F77131-F67B-48CD-8A27-3C8D2580622A}" type="pres">
      <dgm:prSet presAssocID="{2D3E99DD-D435-435D-88AC-845E0B88C1F3}" presName="rootText" presStyleLbl="node3" presStyleIdx="8" presStyleCnt="21">
        <dgm:presLayoutVars>
          <dgm:chPref val="3"/>
        </dgm:presLayoutVars>
      </dgm:prSet>
      <dgm:spPr/>
    </dgm:pt>
    <dgm:pt modelId="{0DB91843-CF21-4863-A673-5E7DBCFF9944}" type="pres">
      <dgm:prSet presAssocID="{2D3E99DD-D435-435D-88AC-845E0B88C1F3}" presName="rootConnector" presStyleLbl="node3" presStyleIdx="8" presStyleCnt="21"/>
      <dgm:spPr/>
    </dgm:pt>
    <dgm:pt modelId="{FF86510D-3DB8-403C-B872-9580EF03D358}" type="pres">
      <dgm:prSet presAssocID="{2D3E99DD-D435-435D-88AC-845E0B88C1F3}" presName="hierChild4" presStyleCnt="0"/>
      <dgm:spPr/>
    </dgm:pt>
    <dgm:pt modelId="{C2448001-229F-4F57-9834-7691363EF275}" type="pres">
      <dgm:prSet presAssocID="{2D3E99DD-D435-435D-88AC-845E0B88C1F3}" presName="hierChild5" presStyleCnt="0"/>
      <dgm:spPr/>
    </dgm:pt>
    <dgm:pt modelId="{033A9C43-E446-40A5-9F39-2DA5B0FF15A3}" type="pres">
      <dgm:prSet presAssocID="{E02B2154-EE67-4514-9D7B-B4CAB815ABD5}" presName="Name37" presStyleLbl="parChTrans1D3" presStyleIdx="9" presStyleCnt="21"/>
      <dgm:spPr/>
    </dgm:pt>
    <dgm:pt modelId="{A1DB51A2-76BD-4072-8986-282C07E329C1}" type="pres">
      <dgm:prSet presAssocID="{6A58F98D-D324-44A6-AA2C-0EEFE10EA7E5}" presName="hierRoot2" presStyleCnt="0">
        <dgm:presLayoutVars>
          <dgm:hierBranch val="init"/>
        </dgm:presLayoutVars>
      </dgm:prSet>
      <dgm:spPr/>
    </dgm:pt>
    <dgm:pt modelId="{1EB6267F-1898-4F3C-8575-CFF21EE51383}" type="pres">
      <dgm:prSet presAssocID="{6A58F98D-D324-44A6-AA2C-0EEFE10EA7E5}" presName="rootComposite" presStyleCnt="0"/>
      <dgm:spPr/>
    </dgm:pt>
    <dgm:pt modelId="{66416904-025F-4135-9268-281E6342FD6C}" type="pres">
      <dgm:prSet presAssocID="{6A58F98D-D324-44A6-AA2C-0EEFE10EA7E5}" presName="rootText" presStyleLbl="node3" presStyleIdx="9" presStyleCnt="21">
        <dgm:presLayoutVars>
          <dgm:chPref val="3"/>
        </dgm:presLayoutVars>
      </dgm:prSet>
      <dgm:spPr/>
    </dgm:pt>
    <dgm:pt modelId="{0A81DAD6-7E76-4B1D-8FD7-4298799701DE}" type="pres">
      <dgm:prSet presAssocID="{6A58F98D-D324-44A6-AA2C-0EEFE10EA7E5}" presName="rootConnector" presStyleLbl="node3" presStyleIdx="9" presStyleCnt="21"/>
      <dgm:spPr/>
    </dgm:pt>
    <dgm:pt modelId="{5F18E550-FBDF-4088-A947-7CCC65A6D733}" type="pres">
      <dgm:prSet presAssocID="{6A58F98D-D324-44A6-AA2C-0EEFE10EA7E5}" presName="hierChild4" presStyleCnt="0"/>
      <dgm:spPr/>
    </dgm:pt>
    <dgm:pt modelId="{BA35B143-127A-4657-BBB1-BFCB4FDC3861}" type="pres">
      <dgm:prSet presAssocID="{6A58F98D-D324-44A6-AA2C-0EEFE10EA7E5}" presName="hierChild5" presStyleCnt="0"/>
      <dgm:spPr/>
    </dgm:pt>
    <dgm:pt modelId="{82B21FDC-AEB7-4066-95F3-A021AE7A7BCD}" type="pres">
      <dgm:prSet presAssocID="{5B42F44B-6347-47AD-8496-EB50FF7CC526}" presName="Name37" presStyleLbl="parChTrans1D3" presStyleIdx="10" presStyleCnt="21"/>
      <dgm:spPr/>
    </dgm:pt>
    <dgm:pt modelId="{9EAD49AC-D317-4BBE-A182-8CF64612B460}" type="pres">
      <dgm:prSet presAssocID="{184877C9-2DFA-4373-9391-A2C3C6151AC7}" presName="hierRoot2" presStyleCnt="0">
        <dgm:presLayoutVars>
          <dgm:hierBranch val="init"/>
        </dgm:presLayoutVars>
      </dgm:prSet>
      <dgm:spPr/>
    </dgm:pt>
    <dgm:pt modelId="{C0814E74-ABC3-45E0-9F7E-BE1A42F412EE}" type="pres">
      <dgm:prSet presAssocID="{184877C9-2DFA-4373-9391-A2C3C6151AC7}" presName="rootComposite" presStyleCnt="0"/>
      <dgm:spPr/>
    </dgm:pt>
    <dgm:pt modelId="{D2AC0FA4-03C9-4E8C-B010-5B9F2E2FBAAA}" type="pres">
      <dgm:prSet presAssocID="{184877C9-2DFA-4373-9391-A2C3C6151AC7}" presName="rootText" presStyleLbl="node3" presStyleIdx="10" presStyleCnt="21">
        <dgm:presLayoutVars>
          <dgm:chPref val="3"/>
        </dgm:presLayoutVars>
      </dgm:prSet>
      <dgm:spPr/>
    </dgm:pt>
    <dgm:pt modelId="{F1C9D43D-FA40-4670-AAA5-BC3C77B104DA}" type="pres">
      <dgm:prSet presAssocID="{184877C9-2DFA-4373-9391-A2C3C6151AC7}" presName="rootConnector" presStyleLbl="node3" presStyleIdx="10" presStyleCnt="21"/>
      <dgm:spPr/>
    </dgm:pt>
    <dgm:pt modelId="{94F1190D-79AE-472D-8EF0-964278AF6B99}" type="pres">
      <dgm:prSet presAssocID="{184877C9-2DFA-4373-9391-A2C3C6151AC7}" presName="hierChild4" presStyleCnt="0"/>
      <dgm:spPr/>
    </dgm:pt>
    <dgm:pt modelId="{37EEF813-7818-4486-8DB1-599E50E95228}" type="pres">
      <dgm:prSet presAssocID="{184877C9-2DFA-4373-9391-A2C3C6151AC7}" presName="hierChild5" presStyleCnt="0"/>
      <dgm:spPr/>
    </dgm:pt>
    <dgm:pt modelId="{3F85C393-9BC9-4B6A-8EC0-BE13B3BC2FD7}" type="pres">
      <dgm:prSet presAssocID="{3B6866F0-11A8-4AFD-AD6E-127240ACEB97}" presName="hierChild5" presStyleCnt="0"/>
      <dgm:spPr/>
    </dgm:pt>
    <dgm:pt modelId="{1BDF9449-943C-43B0-9967-42CC6D9B5641}" type="pres">
      <dgm:prSet presAssocID="{73DBE16C-34D2-4A70-9777-B668080945C7}" presName="Name37" presStyleLbl="parChTrans1D2" presStyleIdx="3" presStyleCnt="6"/>
      <dgm:spPr/>
    </dgm:pt>
    <dgm:pt modelId="{5AD65F17-9506-4055-B4B0-E70B9E7335B4}" type="pres">
      <dgm:prSet presAssocID="{ECAD3069-1056-4B68-84C2-21AB1E9CCFA4}" presName="hierRoot2" presStyleCnt="0">
        <dgm:presLayoutVars>
          <dgm:hierBranch val="init"/>
        </dgm:presLayoutVars>
      </dgm:prSet>
      <dgm:spPr/>
    </dgm:pt>
    <dgm:pt modelId="{D91FD11B-3D63-46B6-9A34-EF412A29E825}" type="pres">
      <dgm:prSet presAssocID="{ECAD3069-1056-4B68-84C2-21AB1E9CCFA4}" presName="rootComposite" presStyleCnt="0"/>
      <dgm:spPr/>
    </dgm:pt>
    <dgm:pt modelId="{7208EA84-3C48-4A64-BC4B-F4DFC38C0044}" type="pres">
      <dgm:prSet presAssocID="{ECAD3069-1056-4B68-84C2-21AB1E9CCFA4}" presName="rootText" presStyleLbl="node2" presStyleIdx="3" presStyleCnt="6">
        <dgm:presLayoutVars>
          <dgm:chPref val="3"/>
        </dgm:presLayoutVars>
      </dgm:prSet>
      <dgm:spPr/>
    </dgm:pt>
    <dgm:pt modelId="{DE4C7678-5F0C-4A69-A57C-197910E0C93A}" type="pres">
      <dgm:prSet presAssocID="{ECAD3069-1056-4B68-84C2-21AB1E9CCFA4}" presName="rootConnector" presStyleLbl="node2" presStyleIdx="3" presStyleCnt="6"/>
      <dgm:spPr/>
    </dgm:pt>
    <dgm:pt modelId="{637510B1-1689-4CC0-8233-E38C0785654B}" type="pres">
      <dgm:prSet presAssocID="{ECAD3069-1056-4B68-84C2-21AB1E9CCFA4}" presName="hierChild4" presStyleCnt="0"/>
      <dgm:spPr/>
    </dgm:pt>
    <dgm:pt modelId="{D3266E9E-2933-44D1-BB9D-727992C8B571}" type="pres">
      <dgm:prSet presAssocID="{E48AF64E-5A45-48B0-B255-3472839534BA}" presName="Name37" presStyleLbl="parChTrans1D3" presStyleIdx="11" presStyleCnt="21"/>
      <dgm:spPr/>
    </dgm:pt>
    <dgm:pt modelId="{DFAD8ECA-DF09-4431-9644-AAFB11508E15}" type="pres">
      <dgm:prSet presAssocID="{BABAE5FC-E14D-4058-9F7D-A45EE0A881AA}" presName="hierRoot2" presStyleCnt="0">
        <dgm:presLayoutVars>
          <dgm:hierBranch val="init"/>
        </dgm:presLayoutVars>
      </dgm:prSet>
      <dgm:spPr/>
    </dgm:pt>
    <dgm:pt modelId="{5B3D2FB8-C109-4370-9FE2-EFCCFD8728D1}" type="pres">
      <dgm:prSet presAssocID="{BABAE5FC-E14D-4058-9F7D-A45EE0A881AA}" presName="rootComposite" presStyleCnt="0"/>
      <dgm:spPr/>
    </dgm:pt>
    <dgm:pt modelId="{2C593AF7-AA38-4C00-9563-1109DE289A92}" type="pres">
      <dgm:prSet presAssocID="{BABAE5FC-E14D-4058-9F7D-A45EE0A881AA}" presName="rootText" presStyleLbl="node3" presStyleIdx="11" presStyleCnt="21">
        <dgm:presLayoutVars>
          <dgm:chPref val="3"/>
        </dgm:presLayoutVars>
      </dgm:prSet>
      <dgm:spPr/>
    </dgm:pt>
    <dgm:pt modelId="{B7C5BE61-DDB8-4F27-B9E7-6282D7B14B02}" type="pres">
      <dgm:prSet presAssocID="{BABAE5FC-E14D-4058-9F7D-A45EE0A881AA}" presName="rootConnector" presStyleLbl="node3" presStyleIdx="11" presStyleCnt="21"/>
      <dgm:spPr/>
    </dgm:pt>
    <dgm:pt modelId="{7CCC7461-DC07-4214-9EBB-49038B96D3F1}" type="pres">
      <dgm:prSet presAssocID="{BABAE5FC-E14D-4058-9F7D-A45EE0A881AA}" presName="hierChild4" presStyleCnt="0"/>
      <dgm:spPr/>
    </dgm:pt>
    <dgm:pt modelId="{BD63DD36-F4FF-45FA-A5E0-86E595F844BA}" type="pres">
      <dgm:prSet presAssocID="{BABAE5FC-E14D-4058-9F7D-A45EE0A881AA}" presName="hierChild5" presStyleCnt="0"/>
      <dgm:spPr/>
    </dgm:pt>
    <dgm:pt modelId="{170ACA06-C8A5-4BC9-928C-BEE4ACE05097}" type="pres">
      <dgm:prSet presAssocID="{AE1E68E3-9778-45D4-AC48-8F688C64C896}" presName="Name37" presStyleLbl="parChTrans1D3" presStyleIdx="12" presStyleCnt="21"/>
      <dgm:spPr/>
    </dgm:pt>
    <dgm:pt modelId="{F3535969-BD77-4EB3-B352-04F94AD6515B}" type="pres">
      <dgm:prSet presAssocID="{45A419B2-6A37-49EA-BEFA-B854F117EDFC}" presName="hierRoot2" presStyleCnt="0">
        <dgm:presLayoutVars>
          <dgm:hierBranch val="init"/>
        </dgm:presLayoutVars>
      </dgm:prSet>
      <dgm:spPr/>
    </dgm:pt>
    <dgm:pt modelId="{2C5FA354-5A25-41B3-95DF-65AD1D46A71D}" type="pres">
      <dgm:prSet presAssocID="{45A419B2-6A37-49EA-BEFA-B854F117EDFC}" presName="rootComposite" presStyleCnt="0"/>
      <dgm:spPr/>
    </dgm:pt>
    <dgm:pt modelId="{B8C3391A-BBF9-45DC-8FD9-FE9E5FACC366}" type="pres">
      <dgm:prSet presAssocID="{45A419B2-6A37-49EA-BEFA-B854F117EDFC}" presName="rootText" presStyleLbl="node3" presStyleIdx="12" presStyleCnt="21">
        <dgm:presLayoutVars>
          <dgm:chPref val="3"/>
        </dgm:presLayoutVars>
      </dgm:prSet>
      <dgm:spPr/>
    </dgm:pt>
    <dgm:pt modelId="{2D644EDC-2443-457F-8000-FE86E07EF47E}" type="pres">
      <dgm:prSet presAssocID="{45A419B2-6A37-49EA-BEFA-B854F117EDFC}" presName="rootConnector" presStyleLbl="node3" presStyleIdx="12" presStyleCnt="21"/>
      <dgm:spPr/>
    </dgm:pt>
    <dgm:pt modelId="{538528FB-35B8-49C7-8541-364C3ABBA3DE}" type="pres">
      <dgm:prSet presAssocID="{45A419B2-6A37-49EA-BEFA-B854F117EDFC}" presName="hierChild4" presStyleCnt="0"/>
      <dgm:spPr/>
    </dgm:pt>
    <dgm:pt modelId="{C8A82626-7288-4AC9-A114-736C6E178150}" type="pres">
      <dgm:prSet presAssocID="{45A419B2-6A37-49EA-BEFA-B854F117EDFC}" presName="hierChild5" presStyleCnt="0"/>
      <dgm:spPr/>
    </dgm:pt>
    <dgm:pt modelId="{482F21B9-DF1F-4E58-ACC5-25E2E9F14378}" type="pres">
      <dgm:prSet presAssocID="{EAE5276C-A592-408B-92D6-0FD567A12192}" presName="Name37" presStyleLbl="parChTrans1D3" presStyleIdx="13" presStyleCnt="21"/>
      <dgm:spPr/>
    </dgm:pt>
    <dgm:pt modelId="{4BA6C026-080D-4C77-B1B2-1B47DE0CE096}" type="pres">
      <dgm:prSet presAssocID="{CA9452C4-02FC-482C-989A-272AD7132CB6}" presName="hierRoot2" presStyleCnt="0">
        <dgm:presLayoutVars>
          <dgm:hierBranch val="init"/>
        </dgm:presLayoutVars>
      </dgm:prSet>
      <dgm:spPr/>
    </dgm:pt>
    <dgm:pt modelId="{08C0DB1E-AAE2-4BC3-AA57-40445F2D95DB}" type="pres">
      <dgm:prSet presAssocID="{CA9452C4-02FC-482C-989A-272AD7132CB6}" presName="rootComposite" presStyleCnt="0"/>
      <dgm:spPr/>
    </dgm:pt>
    <dgm:pt modelId="{D946BA99-5573-4C86-860E-E890EC757427}" type="pres">
      <dgm:prSet presAssocID="{CA9452C4-02FC-482C-989A-272AD7132CB6}" presName="rootText" presStyleLbl="node3" presStyleIdx="13" presStyleCnt="21">
        <dgm:presLayoutVars>
          <dgm:chPref val="3"/>
        </dgm:presLayoutVars>
      </dgm:prSet>
      <dgm:spPr/>
    </dgm:pt>
    <dgm:pt modelId="{4FD7298B-8C5D-4AF1-98DB-AC28718F107F}" type="pres">
      <dgm:prSet presAssocID="{CA9452C4-02FC-482C-989A-272AD7132CB6}" presName="rootConnector" presStyleLbl="node3" presStyleIdx="13" presStyleCnt="21"/>
      <dgm:spPr/>
    </dgm:pt>
    <dgm:pt modelId="{1941A337-9218-4778-85B6-95F0DBA9E7C8}" type="pres">
      <dgm:prSet presAssocID="{CA9452C4-02FC-482C-989A-272AD7132CB6}" presName="hierChild4" presStyleCnt="0"/>
      <dgm:spPr/>
    </dgm:pt>
    <dgm:pt modelId="{659B34B1-654A-45BE-A63B-9F2B1C5E0DE5}" type="pres">
      <dgm:prSet presAssocID="{CA9452C4-02FC-482C-989A-272AD7132CB6}" presName="hierChild5" presStyleCnt="0"/>
      <dgm:spPr/>
    </dgm:pt>
    <dgm:pt modelId="{AD613A33-F3A6-4A65-AF26-3F4A2E2DC862}" type="pres">
      <dgm:prSet presAssocID="{1C916011-4C48-4BFA-8396-4A3A7852ADA3}" presName="Name37" presStyleLbl="parChTrans1D3" presStyleIdx="14" presStyleCnt="21"/>
      <dgm:spPr/>
    </dgm:pt>
    <dgm:pt modelId="{C4B7AAC3-4A21-472B-8A34-0F4B891BEB81}" type="pres">
      <dgm:prSet presAssocID="{06DEADF7-6B57-4B24-89E0-FDFC5BBB9CC0}" presName="hierRoot2" presStyleCnt="0">
        <dgm:presLayoutVars>
          <dgm:hierBranch val="init"/>
        </dgm:presLayoutVars>
      </dgm:prSet>
      <dgm:spPr/>
    </dgm:pt>
    <dgm:pt modelId="{01919471-08B7-4558-AEC2-12A62D2C8F6A}" type="pres">
      <dgm:prSet presAssocID="{06DEADF7-6B57-4B24-89E0-FDFC5BBB9CC0}" presName="rootComposite" presStyleCnt="0"/>
      <dgm:spPr/>
    </dgm:pt>
    <dgm:pt modelId="{39B1CEC8-B4DA-49B1-A5DB-2BA09E3B4323}" type="pres">
      <dgm:prSet presAssocID="{06DEADF7-6B57-4B24-89E0-FDFC5BBB9CC0}" presName="rootText" presStyleLbl="node3" presStyleIdx="14" presStyleCnt="21">
        <dgm:presLayoutVars>
          <dgm:chPref val="3"/>
        </dgm:presLayoutVars>
      </dgm:prSet>
      <dgm:spPr/>
    </dgm:pt>
    <dgm:pt modelId="{CFC87FB9-AC75-401D-AFFE-A7AF31F5CDF6}" type="pres">
      <dgm:prSet presAssocID="{06DEADF7-6B57-4B24-89E0-FDFC5BBB9CC0}" presName="rootConnector" presStyleLbl="node3" presStyleIdx="14" presStyleCnt="21"/>
      <dgm:spPr/>
    </dgm:pt>
    <dgm:pt modelId="{7A8A06CC-CFA4-42EB-9C33-A3C896F6CCFC}" type="pres">
      <dgm:prSet presAssocID="{06DEADF7-6B57-4B24-89E0-FDFC5BBB9CC0}" presName="hierChild4" presStyleCnt="0"/>
      <dgm:spPr/>
    </dgm:pt>
    <dgm:pt modelId="{3247F787-CEDC-4461-9AE3-B8C8F1C6E834}" type="pres">
      <dgm:prSet presAssocID="{06DEADF7-6B57-4B24-89E0-FDFC5BBB9CC0}" presName="hierChild5" presStyleCnt="0"/>
      <dgm:spPr/>
    </dgm:pt>
    <dgm:pt modelId="{A1EDD7AC-414B-43CE-9528-DAF9A1A37C52}" type="pres">
      <dgm:prSet presAssocID="{ECAD3069-1056-4B68-84C2-21AB1E9CCFA4}" presName="hierChild5" presStyleCnt="0"/>
      <dgm:spPr/>
    </dgm:pt>
    <dgm:pt modelId="{CE1FCB22-1EA5-4633-9B9F-1C2DD36EAA18}" type="pres">
      <dgm:prSet presAssocID="{F4F14E0C-7F64-4743-9987-D849C5200F1A}" presName="Name37" presStyleLbl="parChTrans1D2" presStyleIdx="4" presStyleCnt="6"/>
      <dgm:spPr/>
    </dgm:pt>
    <dgm:pt modelId="{4D3EEC90-88DF-4891-B2B7-198DFEAD8B0E}" type="pres">
      <dgm:prSet presAssocID="{90211163-DD8C-4515-AD08-69F06D52312D}" presName="hierRoot2" presStyleCnt="0">
        <dgm:presLayoutVars>
          <dgm:hierBranch val="init"/>
        </dgm:presLayoutVars>
      </dgm:prSet>
      <dgm:spPr/>
    </dgm:pt>
    <dgm:pt modelId="{2FE7BEB6-1FD4-44AD-AF74-991126429373}" type="pres">
      <dgm:prSet presAssocID="{90211163-DD8C-4515-AD08-69F06D52312D}" presName="rootComposite" presStyleCnt="0"/>
      <dgm:spPr/>
    </dgm:pt>
    <dgm:pt modelId="{EE65A0D1-926E-4989-B2D2-6DF866CAC958}" type="pres">
      <dgm:prSet presAssocID="{90211163-DD8C-4515-AD08-69F06D52312D}" presName="rootText" presStyleLbl="node2" presStyleIdx="4" presStyleCnt="6">
        <dgm:presLayoutVars>
          <dgm:chPref val="3"/>
        </dgm:presLayoutVars>
      </dgm:prSet>
      <dgm:spPr/>
    </dgm:pt>
    <dgm:pt modelId="{069A4822-D403-4F16-842E-D4CF8D4907EE}" type="pres">
      <dgm:prSet presAssocID="{90211163-DD8C-4515-AD08-69F06D52312D}" presName="rootConnector" presStyleLbl="node2" presStyleIdx="4" presStyleCnt="6"/>
      <dgm:spPr/>
    </dgm:pt>
    <dgm:pt modelId="{CE97D3F6-AF97-414B-8BAE-E64BFBDF410F}" type="pres">
      <dgm:prSet presAssocID="{90211163-DD8C-4515-AD08-69F06D52312D}" presName="hierChild4" presStyleCnt="0"/>
      <dgm:spPr/>
    </dgm:pt>
    <dgm:pt modelId="{6E639C84-771A-44A5-8D7B-88D56AC81F46}" type="pres">
      <dgm:prSet presAssocID="{1066016C-D0A9-4AA2-942C-6A697ECC2F5B}" presName="Name37" presStyleLbl="parChTrans1D3" presStyleIdx="15" presStyleCnt="21"/>
      <dgm:spPr/>
    </dgm:pt>
    <dgm:pt modelId="{B0E29093-FC2D-4687-ACB4-1B0FFB02947A}" type="pres">
      <dgm:prSet presAssocID="{B0D23504-0DB3-4F06-A72B-C7077D9A4257}" presName="hierRoot2" presStyleCnt="0">
        <dgm:presLayoutVars>
          <dgm:hierBranch val="init"/>
        </dgm:presLayoutVars>
      </dgm:prSet>
      <dgm:spPr/>
    </dgm:pt>
    <dgm:pt modelId="{88C22045-9385-4C6E-80BC-7D88AB8F10B4}" type="pres">
      <dgm:prSet presAssocID="{B0D23504-0DB3-4F06-A72B-C7077D9A4257}" presName="rootComposite" presStyleCnt="0"/>
      <dgm:spPr/>
    </dgm:pt>
    <dgm:pt modelId="{80D23D07-D6EF-4E98-93F8-48194174BA4C}" type="pres">
      <dgm:prSet presAssocID="{B0D23504-0DB3-4F06-A72B-C7077D9A4257}" presName="rootText" presStyleLbl="node3" presStyleIdx="15" presStyleCnt="21">
        <dgm:presLayoutVars>
          <dgm:chPref val="3"/>
        </dgm:presLayoutVars>
      </dgm:prSet>
      <dgm:spPr/>
    </dgm:pt>
    <dgm:pt modelId="{3ABACA4B-A821-450D-ABEB-1EBB25064153}" type="pres">
      <dgm:prSet presAssocID="{B0D23504-0DB3-4F06-A72B-C7077D9A4257}" presName="rootConnector" presStyleLbl="node3" presStyleIdx="15" presStyleCnt="21"/>
      <dgm:spPr/>
    </dgm:pt>
    <dgm:pt modelId="{270A6934-7175-4025-AF75-E6AC79F59C38}" type="pres">
      <dgm:prSet presAssocID="{B0D23504-0DB3-4F06-A72B-C7077D9A4257}" presName="hierChild4" presStyleCnt="0"/>
      <dgm:spPr/>
    </dgm:pt>
    <dgm:pt modelId="{999F16B6-7C1F-4714-A98E-D91D6B569646}" type="pres">
      <dgm:prSet presAssocID="{B0D23504-0DB3-4F06-A72B-C7077D9A4257}" presName="hierChild5" presStyleCnt="0"/>
      <dgm:spPr/>
    </dgm:pt>
    <dgm:pt modelId="{47801D8B-0C8F-404D-9C40-9C479798D5C9}" type="pres">
      <dgm:prSet presAssocID="{CC9C114D-47FD-494C-96E7-D7AA2D50AD40}" presName="Name37" presStyleLbl="parChTrans1D3" presStyleIdx="16" presStyleCnt="21"/>
      <dgm:spPr/>
    </dgm:pt>
    <dgm:pt modelId="{CC54EE15-B19B-438B-97AC-621582DDDBFA}" type="pres">
      <dgm:prSet presAssocID="{24CA3FC7-0EA4-4AED-ADB6-BCD90564576A}" presName="hierRoot2" presStyleCnt="0">
        <dgm:presLayoutVars>
          <dgm:hierBranch val="init"/>
        </dgm:presLayoutVars>
      </dgm:prSet>
      <dgm:spPr/>
    </dgm:pt>
    <dgm:pt modelId="{3E5B048E-5C58-417A-9F39-146958D7BA71}" type="pres">
      <dgm:prSet presAssocID="{24CA3FC7-0EA4-4AED-ADB6-BCD90564576A}" presName="rootComposite" presStyleCnt="0"/>
      <dgm:spPr/>
    </dgm:pt>
    <dgm:pt modelId="{FAAE6040-F106-4DCF-8313-734A7979EB4B}" type="pres">
      <dgm:prSet presAssocID="{24CA3FC7-0EA4-4AED-ADB6-BCD90564576A}" presName="rootText" presStyleLbl="node3" presStyleIdx="16" presStyleCnt="21">
        <dgm:presLayoutVars>
          <dgm:chPref val="3"/>
        </dgm:presLayoutVars>
      </dgm:prSet>
      <dgm:spPr/>
    </dgm:pt>
    <dgm:pt modelId="{4DEC13B2-776E-41E3-914D-3982300EDBB2}" type="pres">
      <dgm:prSet presAssocID="{24CA3FC7-0EA4-4AED-ADB6-BCD90564576A}" presName="rootConnector" presStyleLbl="node3" presStyleIdx="16" presStyleCnt="21"/>
      <dgm:spPr/>
    </dgm:pt>
    <dgm:pt modelId="{89467792-11D5-4C7E-8FA7-6709A91EDF1C}" type="pres">
      <dgm:prSet presAssocID="{24CA3FC7-0EA4-4AED-ADB6-BCD90564576A}" presName="hierChild4" presStyleCnt="0"/>
      <dgm:spPr/>
    </dgm:pt>
    <dgm:pt modelId="{D30F497E-A43A-4C7D-BBD2-D7525B424072}" type="pres">
      <dgm:prSet presAssocID="{24CA3FC7-0EA4-4AED-ADB6-BCD90564576A}" presName="hierChild5" presStyleCnt="0"/>
      <dgm:spPr/>
    </dgm:pt>
    <dgm:pt modelId="{C5D4B9A0-5974-449B-874F-7B083DE4E14E}" type="pres">
      <dgm:prSet presAssocID="{DFFF44F1-AC0F-4E94-88D0-5F568334B79C}" presName="Name37" presStyleLbl="parChTrans1D3" presStyleIdx="17" presStyleCnt="21"/>
      <dgm:spPr/>
    </dgm:pt>
    <dgm:pt modelId="{366561B4-C612-4EE0-BA09-667A807881F4}" type="pres">
      <dgm:prSet presAssocID="{310BC030-2C85-4806-8A78-BC7CB5158395}" presName="hierRoot2" presStyleCnt="0">
        <dgm:presLayoutVars>
          <dgm:hierBranch val="init"/>
        </dgm:presLayoutVars>
      </dgm:prSet>
      <dgm:spPr/>
    </dgm:pt>
    <dgm:pt modelId="{7213FB8E-DD0C-476E-84EF-49EAB442B0D0}" type="pres">
      <dgm:prSet presAssocID="{310BC030-2C85-4806-8A78-BC7CB5158395}" presName="rootComposite" presStyleCnt="0"/>
      <dgm:spPr/>
    </dgm:pt>
    <dgm:pt modelId="{C66E8678-0841-4599-81C5-1747D24B7B17}" type="pres">
      <dgm:prSet presAssocID="{310BC030-2C85-4806-8A78-BC7CB5158395}" presName="rootText" presStyleLbl="node3" presStyleIdx="17" presStyleCnt="21">
        <dgm:presLayoutVars>
          <dgm:chPref val="3"/>
        </dgm:presLayoutVars>
      </dgm:prSet>
      <dgm:spPr/>
    </dgm:pt>
    <dgm:pt modelId="{FBFF4453-2B41-4E3A-93E0-F3A71E9640D7}" type="pres">
      <dgm:prSet presAssocID="{310BC030-2C85-4806-8A78-BC7CB5158395}" presName="rootConnector" presStyleLbl="node3" presStyleIdx="17" presStyleCnt="21"/>
      <dgm:spPr/>
    </dgm:pt>
    <dgm:pt modelId="{01CEB463-D17F-48B0-99B9-96D5E51424C5}" type="pres">
      <dgm:prSet presAssocID="{310BC030-2C85-4806-8A78-BC7CB5158395}" presName="hierChild4" presStyleCnt="0"/>
      <dgm:spPr/>
    </dgm:pt>
    <dgm:pt modelId="{7DEB976C-6762-47B7-AE11-09365E46FD79}" type="pres">
      <dgm:prSet presAssocID="{310BC030-2C85-4806-8A78-BC7CB5158395}" presName="hierChild5" presStyleCnt="0"/>
      <dgm:spPr/>
    </dgm:pt>
    <dgm:pt modelId="{430D02DF-3CE6-45BB-AFF7-49EC21F06E86}" type="pres">
      <dgm:prSet presAssocID="{12FE269F-260F-446C-8A75-9E877B0EB441}" presName="Name37" presStyleLbl="parChTrans1D3" presStyleIdx="18" presStyleCnt="21"/>
      <dgm:spPr/>
    </dgm:pt>
    <dgm:pt modelId="{B13B9A9C-F1DF-429D-B9D4-76E737DF02B5}" type="pres">
      <dgm:prSet presAssocID="{587338BA-3907-4D96-B284-C2DF2C8D0683}" presName="hierRoot2" presStyleCnt="0">
        <dgm:presLayoutVars>
          <dgm:hierBranch val="init"/>
        </dgm:presLayoutVars>
      </dgm:prSet>
      <dgm:spPr/>
    </dgm:pt>
    <dgm:pt modelId="{D73267EE-CA67-4707-8327-5BA04D7DFCB9}" type="pres">
      <dgm:prSet presAssocID="{587338BA-3907-4D96-B284-C2DF2C8D0683}" presName="rootComposite" presStyleCnt="0"/>
      <dgm:spPr/>
    </dgm:pt>
    <dgm:pt modelId="{298659A8-3E29-4846-99E9-4F807E466713}" type="pres">
      <dgm:prSet presAssocID="{587338BA-3907-4D96-B284-C2DF2C8D0683}" presName="rootText" presStyleLbl="node3" presStyleIdx="18" presStyleCnt="21">
        <dgm:presLayoutVars>
          <dgm:chPref val="3"/>
        </dgm:presLayoutVars>
      </dgm:prSet>
      <dgm:spPr/>
    </dgm:pt>
    <dgm:pt modelId="{1270DD30-8651-42ED-9D8B-D52A0DE1BCF7}" type="pres">
      <dgm:prSet presAssocID="{587338BA-3907-4D96-B284-C2DF2C8D0683}" presName="rootConnector" presStyleLbl="node3" presStyleIdx="18" presStyleCnt="21"/>
      <dgm:spPr/>
    </dgm:pt>
    <dgm:pt modelId="{B2D73466-34DF-4BEB-A59C-DE47C15ABCCE}" type="pres">
      <dgm:prSet presAssocID="{587338BA-3907-4D96-B284-C2DF2C8D0683}" presName="hierChild4" presStyleCnt="0"/>
      <dgm:spPr/>
    </dgm:pt>
    <dgm:pt modelId="{DA959CD6-ECD2-4518-B07E-47890BDA9A83}" type="pres">
      <dgm:prSet presAssocID="{587338BA-3907-4D96-B284-C2DF2C8D0683}" presName="hierChild5" presStyleCnt="0"/>
      <dgm:spPr/>
    </dgm:pt>
    <dgm:pt modelId="{D3F0C1C7-3049-45F8-B94A-F7B5070B5167}" type="pres">
      <dgm:prSet presAssocID="{90211163-DD8C-4515-AD08-69F06D52312D}" presName="hierChild5" presStyleCnt="0"/>
      <dgm:spPr/>
    </dgm:pt>
    <dgm:pt modelId="{E9AE7D64-9AF1-4C75-AD39-F6D836FF6F86}" type="pres">
      <dgm:prSet presAssocID="{A72EFA28-8D10-4A24-B6CF-6692B06366EE}" presName="Name37" presStyleLbl="parChTrans1D2" presStyleIdx="5" presStyleCnt="6"/>
      <dgm:spPr/>
    </dgm:pt>
    <dgm:pt modelId="{3D5BF3EC-54CC-4920-ABAF-C27606014E4E}" type="pres">
      <dgm:prSet presAssocID="{18B32227-74EF-49FC-907F-EABBBE524AA6}" presName="hierRoot2" presStyleCnt="0">
        <dgm:presLayoutVars>
          <dgm:hierBranch val="init"/>
        </dgm:presLayoutVars>
      </dgm:prSet>
      <dgm:spPr/>
    </dgm:pt>
    <dgm:pt modelId="{9F980493-DAE6-4122-93C5-0AC90E6F4DD4}" type="pres">
      <dgm:prSet presAssocID="{18B32227-74EF-49FC-907F-EABBBE524AA6}" presName="rootComposite" presStyleCnt="0"/>
      <dgm:spPr/>
    </dgm:pt>
    <dgm:pt modelId="{C7B9DD85-E8A5-43EF-85A9-718DAD11AE26}" type="pres">
      <dgm:prSet presAssocID="{18B32227-74EF-49FC-907F-EABBBE524AA6}" presName="rootText" presStyleLbl="node2" presStyleIdx="5" presStyleCnt="6">
        <dgm:presLayoutVars>
          <dgm:chPref val="3"/>
        </dgm:presLayoutVars>
      </dgm:prSet>
      <dgm:spPr/>
    </dgm:pt>
    <dgm:pt modelId="{BC9FC482-40A3-4004-AD42-AEA9D47CA047}" type="pres">
      <dgm:prSet presAssocID="{18B32227-74EF-49FC-907F-EABBBE524AA6}" presName="rootConnector" presStyleLbl="node2" presStyleIdx="5" presStyleCnt="6"/>
      <dgm:spPr/>
    </dgm:pt>
    <dgm:pt modelId="{8A294424-73A3-4E4A-A409-22F5C091A26F}" type="pres">
      <dgm:prSet presAssocID="{18B32227-74EF-49FC-907F-EABBBE524AA6}" presName="hierChild4" presStyleCnt="0"/>
      <dgm:spPr/>
    </dgm:pt>
    <dgm:pt modelId="{5B696B8C-4936-4A88-8293-BBF41B73774D}" type="pres">
      <dgm:prSet presAssocID="{7832FDB5-D619-4538-9B8A-82E4DE947B0D}" presName="Name37" presStyleLbl="parChTrans1D3" presStyleIdx="19" presStyleCnt="21"/>
      <dgm:spPr/>
    </dgm:pt>
    <dgm:pt modelId="{DA6BF2FE-7AB1-481B-B27D-BD8BC4A4D357}" type="pres">
      <dgm:prSet presAssocID="{DEF6D8CE-D141-47E1-8081-DD07C2416FF0}" presName="hierRoot2" presStyleCnt="0">
        <dgm:presLayoutVars>
          <dgm:hierBranch val="init"/>
        </dgm:presLayoutVars>
      </dgm:prSet>
      <dgm:spPr/>
    </dgm:pt>
    <dgm:pt modelId="{BB62AFF8-AD50-40B5-ABD8-B85662DEC874}" type="pres">
      <dgm:prSet presAssocID="{DEF6D8CE-D141-47E1-8081-DD07C2416FF0}" presName="rootComposite" presStyleCnt="0"/>
      <dgm:spPr/>
    </dgm:pt>
    <dgm:pt modelId="{9AD21BCC-4C19-45FD-A1B8-F3A3C6C0CFF5}" type="pres">
      <dgm:prSet presAssocID="{DEF6D8CE-D141-47E1-8081-DD07C2416FF0}" presName="rootText" presStyleLbl="node3" presStyleIdx="19" presStyleCnt="21">
        <dgm:presLayoutVars>
          <dgm:chPref val="3"/>
        </dgm:presLayoutVars>
      </dgm:prSet>
      <dgm:spPr/>
    </dgm:pt>
    <dgm:pt modelId="{DDEB3EA8-4573-4248-A534-2BE1567A5502}" type="pres">
      <dgm:prSet presAssocID="{DEF6D8CE-D141-47E1-8081-DD07C2416FF0}" presName="rootConnector" presStyleLbl="node3" presStyleIdx="19" presStyleCnt="21"/>
      <dgm:spPr/>
    </dgm:pt>
    <dgm:pt modelId="{E58387C1-FA86-4641-97BF-1AF872AD8549}" type="pres">
      <dgm:prSet presAssocID="{DEF6D8CE-D141-47E1-8081-DD07C2416FF0}" presName="hierChild4" presStyleCnt="0"/>
      <dgm:spPr/>
    </dgm:pt>
    <dgm:pt modelId="{BB7DA725-F7CB-45E4-B0AD-82E2ADA2C688}" type="pres">
      <dgm:prSet presAssocID="{DEF6D8CE-D141-47E1-8081-DD07C2416FF0}" presName="hierChild5" presStyleCnt="0"/>
      <dgm:spPr/>
    </dgm:pt>
    <dgm:pt modelId="{3E206688-153F-4F8C-A9A8-690DA57D4896}" type="pres">
      <dgm:prSet presAssocID="{5612DFA9-109A-4F13-9A18-21EB4A9A26BA}" presName="Name37" presStyleLbl="parChTrans1D3" presStyleIdx="20" presStyleCnt="21"/>
      <dgm:spPr/>
    </dgm:pt>
    <dgm:pt modelId="{A4D2991C-5691-42AC-B796-B4D615886AAD}" type="pres">
      <dgm:prSet presAssocID="{E110CB11-FDB5-4959-B153-88110A466775}" presName="hierRoot2" presStyleCnt="0">
        <dgm:presLayoutVars>
          <dgm:hierBranch val="init"/>
        </dgm:presLayoutVars>
      </dgm:prSet>
      <dgm:spPr/>
    </dgm:pt>
    <dgm:pt modelId="{37ACC92F-A499-4394-A87C-ECA91DBEF3F0}" type="pres">
      <dgm:prSet presAssocID="{E110CB11-FDB5-4959-B153-88110A466775}" presName="rootComposite" presStyleCnt="0"/>
      <dgm:spPr/>
    </dgm:pt>
    <dgm:pt modelId="{B0D95147-4A3E-4DC7-8592-71B6D0083C8F}" type="pres">
      <dgm:prSet presAssocID="{E110CB11-FDB5-4959-B153-88110A466775}" presName="rootText" presStyleLbl="node3" presStyleIdx="20" presStyleCnt="21">
        <dgm:presLayoutVars>
          <dgm:chPref val="3"/>
        </dgm:presLayoutVars>
      </dgm:prSet>
      <dgm:spPr/>
    </dgm:pt>
    <dgm:pt modelId="{10A1438B-419D-4E47-BDE2-977E6158CB48}" type="pres">
      <dgm:prSet presAssocID="{E110CB11-FDB5-4959-B153-88110A466775}" presName="rootConnector" presStyleLbl="node3" presStyleIdx="20" presStyleCnt="21"/>
      <dgm:spPr/>
    </dgm:pt>
    <dgm:pt modelId="{80F2092E-388B-464B-A1F5-E48E766E8F33}" type="pres">
      <dgm:prSet presAssocID="{E110CB11-FDB5-4959-B153-88110A466775}" presName="hierChild4" presStyleCnt="0"/>
      <dgm:spPr/>
    </dgm:pt>
    <dgm:pt modelId="{7DF01CA0-3DA8-41CE-9A56-EA52C14E17C0}" type="pres">
      <dgm:prSet presAssocID="{E110CB11-FDB5-4959-B153-88110A466775}" presName="hierChild5" presStyleCnt="0"/>
      <dgm:spPr/>
    </dgm:pt>
    <dgm:pt modelId="{C482B0CD-12C7-417F-9928-E007DAD0AB2B}" type="pres">
      <dgm:prSet presAssocID="{18B32227-74EF-49FC-907F-EABBBE524AA6}" presName="hierChild5" presStyleCnt="0"/>
      <dgm:spPr/>
    </dgm:pt>
    <dgm:pt modelId="{8C7BBA53-4992-4DEE-856F-DE5C24621B8C}" type="pres">
      <dgm:prSet presAssocID="{60EF64AB-FB19-4F12-8A83-F8FF99DC564E}" presName="hierChild3" presStyleCnt="0"/>
      <dgm:spPr/>
    </dgm:pt>
  </dgm:ptLst>
  <dgm:cxnLst>
    <dgm:cxn modelId="{63C94F03-279C-4819-87D4-31D1DABCAEA0}" type="presOf" srcId="{24CA3FC7-0EA4-4AED-ADB6-BCD90564576A}" destId="{FAAE6040-F106-4DCF-8313-734A7979EB4B}" srcOrd="0" destOrd="0" presId="urn:microsoft.com/office/officeart/2005/8/layout/orgChart1"/>
    <dgm:cxn modelId="{C9AB9003-8646-4025-9745-07F85B316494}" type="presOf" srcId="{06DEADF7-6B57-4B24-89E0-FDFC5BBB9CC0}" destId="{39B1CEC8-B4DA-49B1-A5DB-2BA09E3B4323}" srcOrd="0" destOrd="0" presId="urn:microsoft.com/office/officeart/2005/8/layout/orgChart1"/>
    <dgm:cxn modelId="{8BD2E905-E5E9-4556-8B5B-DECBF9A3BA61}" type="presOf" srcId="{7855DDFA-5CE8-47F8-A987-873AE2CA5F16}" destId="{D1224F47-F12E-428A-95EB-8D5BE64D3C32}" srcOrd="0" destOrd="0" presId="urn:microsoft.com/office/officeart/2005/8/layout/orgChart1"/>
    <dgm:cxn modelId="{87D9A406-0C61-4991-B491-6100D34E97B0}" type="presOf" srcId="{DEF6D8CE-D141-47E1-8081-DD07C2416FF0}" destId="{9AD21BCC-4C19-45FD-A1B8-F3A3C6C0CFF5}" srcOrd="0" destOrd="0" presId="urn:microsoft.com/office/officeart/2005/8/layout/orgChart1"/>
    <dgm:cxn modelId="{5CB20408-2667-4DF3-A286-8C8C607F586E}" type="presOf" srcId="{184877C9-2DFA-4373-9391-A2C3C6151AC7}" destId="{D2AC0FA4-03C9-4E8C-B010-5B9F2E2FBAAA}" srcOrd="0" destOrd="0" presId="urn:microsoft.com/office/officeart/2005/8/layout/orgChart1"/>
    <dgm:cxn modelId="{355F530B-3452-4ED5-A692-2EE45BC8BD26}" type="presOf" srcId="{E5E1D89C-9B05-4ABA-8B84-350986EC8EF0}" destId="{4C646D04-B5BE-447F-93CF-50162C906234}" srcOrd="0" destOrd="0" presId="urn:microsoft.com/office/officeart/2005/8/layout/orgChart1"/>
    <dgm:cxn modelId="{B395C90C-7A69-48CA-B2E6-40385605C00C}" srcId="{60EF64AB-FB19-4F12-8A83-F8FF99DC564E}" destId="{18B32227-74EF-49FC-907F-EABBBE524AA6}" srcOrd="5" destOrd="0" parTransId="{A72EFA28-8D10-4A24-B6CF-6692B06366EE}" sibTransId="{0A02B581-8948-42BD-8A0D-64C87ED6566D}"/>
    <dgm:cxn modelId="{00EBAB0D-CBBC-4CEA-B3C6-B4780497D01B}" type="presOf" srcId="{EAE5276C-A592-408B-92D6-0FD567A12192}" destId="{482F21B9-DF1F-4E58-ACC5-25E2E9F14378}" srcOrd="0" destOrd="0" presId="urn:microsoft.com/office/officeart/2005/8/layout/orgChart1"/>
    <dgm:cxn modelId="{BC8DFC0E-59DB-4713-87A1-67DAD48CF1D6}" type="presOf" srcId="{0979BDC9-9DF4-4F8C-970D-872DB3B92C46}" destId="{5625FAE7-00D3-4463-A645-6520F1487F1A}" srcOrd="0" destOrd="0" presId="urn:microsoft.com/office/officeart/2005/8/layout/orgChart1"/>
    <dgm:cxn modelId="{04495711-F11C-4DAA-8D8F-A675A4E6C672}" type="presOf" srcId="{771B8AD3-9047-46F2-A4AC-F45E6A42A21F}" destId="{443EDA75-B76A-4D01-B647-FDA9846EB48C}" srcOrd="0" destOrd="0" presId="urn:microsoft.com/office/officeart/2005/8/layout/orgChart1"/>
    <dgm:cxn modelId="{9B5A6613-0842-4EC2-8262-557F0302CD16}" srcId="{60EF64AB-FB19-4F12-8A83-F8FF99DC564E}" destId="{0979BDC9-9DF4-4F8C-970D-872DB3B92C46}" srcOrd="1" destOrd="0" parTransId="{E8AF6268-3788-4FC8-B830-B8AE64DC4280}" sibTransId="{49F1455C-73BF-4D59-A05D-359E94359F49}"/>
    <dgm:cxn modelId="{3F2B0014-433D-4655-BAEA-27F1D704D12E}" type="presOf" srcId="{BABAE5FC-E14D-4058-9F7D-A45EE0A881AA}" destId="{B7C5BE61-DDB8-4F27-B9E7-6282D7B14B02}" srcOrd="1" destOrd="0" presId="urn:microsoft.com/office/officeart/2005/8/layout/orgChart1"/>
    <dgm:cxn modelId="{BC838414-B785-46EF-8129-9D144ADB1C4B}" type="presOf" srcId="{006C8A69-9B82-44B2-B34B-0E51950A9AB9}" destId="{A2CFEF6E-D949-4A63-9D7D-7FB0DE6F72AD}" srcOrd="0" destOrd="0" presId="urn:microsoft.com/office/officeart/2005/8/layout/orgChart1"/>
    <dgm:cxn modelId="{7FC1941C-EFEA-4548-9EEB-8E90D923E5FA}" srcId="{0979BDC9-9DF4-4F8C-970D-872DB3B92C46}" destId="{4038CEB9-8840-492A-8D4F-66A4CB2350A7}" srcOrd="2" destOrd="0" parTransId="{73E526E7-B938-4351-8246-29ADCABED19F}" sibTransId="{C3BBB0C0-B260-4F9E-91EA-1FC7A3B479BB}"/>
    <dgm:cxn modelId="{0FDC2D1E-8963-4F9C-B9C2-1C3A690F37ED}" type="presOf" srcId="{006C8A69-9B82-44B2-B34B-0E51950A9AB9}" destId="{64B9B007-32EB-4636-B0D1-70688B309D36}" srcOrd="1" destOrd="0" presId="urn:microsoft.com/office/officeart/2005/8/layout/orgChart1"/>
    <dgm:cxn modelId="{327CA423-F073-4242-963A-0DD549B81362}" type="presOf" srcId="{69E02C67-FBB0-427C-8B7F-1E42836B23D9}" destId="{0A7B21BB-85B9-4804-A4F2-C4758672292A}" srcOrd="0" destOrd="0" presId="urn:microsoft.com/office/officeart/2005/8/layout/orgChart1"/>
    <dgm:cxn modelId="{079F4224-D31F-4B98-9BA5-85F5F57BDB71}" srcId="{ECAD3069-1056-4B68-84C2-21AB1E9CCFA4}" destId="{06DEADF7-6B57-4B24-89E0-FDFC5BBB9CC0}" srcOrd="3" destOrd="0" parTransId="{1C916011-4C48-4BFA-8396-4A3A7852ADA3}" sibTransId="{150E6F3A-16BB-4496-BEE3-0B557A6C75F9}"/>
    <dgm:cxn modelId="{E540E826-B5B4-4B33-B28F-31AE4080EAA5}" type="presOf" srcId="{45A419B2-6A37-49EA-BEFA-B854F117EDFC}" destId="{B8C3391A-BBF9-45DC-8FD9-FE9E5FACC366}" srcOrd="0" destOrd="0" presId="urn:microsoft.com/office/officeart/2005/8/layout/orgChart1"/>
    <dgm:cxn modelId="{D4E8BB27-59D7-4042-855C-25E58E2DD43E}" type="presOf" srcId="{FDE835D3-7E79-4103-829F-61AB1B0F8228}" destId="{5F9B070E-77D9-46A2-A381-8A4C9E1CB91C}" srcOrd="1" destOrd="0" presId="urn:microsoft.com/office/officeart/2005/8/layout/orgChart1"/>
    <dgm:cxn modelId="{69E9D829-73DD-4382-9658-5034682B4163}" srcId="{0979BDC9-9DF4-4F8C-970D-872DB3B92C46}" destId="{FDE835D3-7E79-4103-829F-61AB1B0F8228}" srcOrd="0" destOrd="0" parTransId="{17AE640A-CC64-4DDD-BC34-C0FE959BB8D6}" sibTransId="{367F0C7C-914F-469D-B8A4-2B18B9C557D1}"/>
    <dgm:cxn modelId="{3013032A-A511-4D79-9D17-78E826B19808}" type="presOf" srcId="{45A419B2-6A37-49EA-BEFA-B854F117EDFC}" destId="{2D644EDC-2443-457F-8000-FE86E07EF47E}" srcOrd="1" destOrd="0" presId="urn:microsoft.com/office/officeart/2005/8/layout/orgChart1"/>
    <dgm:cxn modelId="{1B5A042A-0600-4A9D-B029-6CEF24918E80}" type="presOf" srcId="{2A47C0E7-BD20-4CCC-B160-F1A38097751D}" destId="{E2DD8AF2-3CBC-4A08-A0CA-83F169135672}" srcOrd="0" destOrd="0" presId="urn:microsoft.com/office/officeart/2005/8/layout/orgChart1"/>
    <dgm:cxn modelId="{75A6B92B-14A3-4D94-8B70-472449A711E5}" srcId="{90211163-DD8C-4515-AD08-69F06D52312D}" destId="{587338BA-3907-4D96-B284-C2DF2C8D0683}" srcOrd="3" destOrd="0" parTransId="{12FE269F-260F-446C-8A75-9E877B0EB441}" sibTransId="{9349B993-B5B8-402F-9FE9-A99473CAD581}"/>
    <dgm:cxn modelId="{A0FA1E2E-A5F2-479A-95CE-631FA54D8CEC}" type="presOf" srcId="{AA6436F9-B4B2-4859-A46E-BB5109FE83E9}" destId="{FAED9649-6423-4E09-81F8-E291DA2AC2ED}" srcOrd="1" destOrd="0" presId="urn:microsoft.com/office/officeart/2005/8/layout/orgChart1"/>
    <dgm:cxn modelId="{800B012F-8801-4BA2-B47A-3EE47AE1EFA5}" type="presOf" srcId="{310BC030-2C85-4806-8A78-BC7CB5158395}" destId="{C66E8678-0841-4599-81C5-1747D24B7B17}" srcOrd="0" destOrd="0" presId="urn:microsoft.com/office/officeart/2005/8/layout/orgChart1"/>
    <dgm:cxn modelId="{924C0533-F649-4655-B358-8D0BDFA00D1F}" type="presOf" srcId="{CC9C114D-47FD-494C-96E7-D7AA2D50AD40}" destId="{47801D8B-0C8F-404D-9C40-9C479798D5C9}" srcOrd="0" destOrd="0" presId="urn:microsoft.com/office/officeart/2005/8/layout/orgChart1"/>
    <dgm:cxn modelId="{E17B7933-7C6B-4DC4-B8E6-41297332D99F}" type="presOf" srcId="{6A58F98D-D324-44A6-AA2C-0EEFE10EA7E5}" destId="{0A81DAD6-7E76-4B1D-8FD7-4298799701DE}" srcOrd="1" destOrd="0" presId="urn:microsoft.com/office/officeart/2005/8/layout/orgChart1"/>
    <dgm:cxn modelId="{26A9F433-2405-4740-88DF-B55D081B4A9E}" type="presOf" srcId="{E5E1D89C-9B05-4ABA-8B84-350986EC8EF0}" destId="{774B49EC-A1CD-4AB1-8FC3-E3C710933F43}" srcOrd="1" destOrd="0" presId="urn:microsoft.com/office/officeart/2005/8/layout/orgChart1"/>
    <dgm:cxn modelId="{1B45F833-603A-4C12-BBA5-E2B97302C049}" type="presOf" srcId="{73E526E7-B938-4351-8246-29ADCABED19F}" destId="{D6E3D2BE-E380-4370-8F6E-E8EAD2B456AD}" srcOrd="0" destOrd="0" presId="urn:microsoft.com/office/officeart/2005/8/layout/orgChart1"/>
    <dgm:cxn modelId="{FDC8EA37-CBD5-4DAA-8162-A832A2C85EB3}" type="presOf" srcId="{0D3A2797-2814-4A4F-86AB-A3585429B7C0}" destId="{67A16A6A-5DDA-4145-B9F5-EB99DC004484}" srcOrd="0" destOrd="0" presId="urn:microsoft.com/office/officeart/2005/8/layout/orgChart1"/>
    <dgm:cxn modelId="{B9EFD439-719E-43EA-811E-BA074972D319}" srcId="{90211163-DD8C-4515-AD08-69F06D52312D}" destId="{24CA3FC7-0EA4-4AED-ADB6-BCD90564576A}" srcOrd="1" destOrd="0" parTransId="{CC9C114D-47FD-494C-96E7-D7AA2D50AD40}" sibTransId="{34DD4942-C566-4597-8319-6BB8F87C173F}"/>
    <dgm:cxn modelId="{7FC8F43A-F4B5-4CE6-9253-AF865B5ECFBE}" type="presOf" srcId="{184877C9-2DFA-4373-9391-A2C3C6151AC7}" destId="{F1C9D43D-FA40-4670-AAA5-BC3C77B104DA}" srcOrd="1" destOrd="0" presId="urn:microsoft.com/office/officeart/2005/8/layout/orgChart1"/>
    <dgm:cxn modelId="{18B2E03D-C1A0-478E-B5D8-CAF9710F2973}" type="presOf" srcId="{B0D23504-0DB3-4F06-A72B-C7077D9A4257}" destId="{80D23D07-D6EF-4E98-93F8-48194174BA4C}" srcOrd="0" destOrd="0" presId="urn:microsoft.com/office/officeart/2005/8/layout/orgChart1"/>
    <dgm:cxn modelId="{AC516F3E-C927-462D-A942-77D85411FC07}" type="presOf" srcId="{18B32227-74EF-49FC-907F-EABBBE524AA6}" destId="{C7B9DD85-E8A5-43EF-85A9-718DAD11AE26}" srcOrd="0" destOrd="0" presId="urn:microsoft.com/office/officeart/2005/8/layout/orgChart1"/>
    <dgm:cxn modelId="{1FCE9A3F-C610-434C-A2EA-29325E0941B9}" type="presOf" srcId="{B0D23504-0DB3-4F06-A72B-C7077D9A4257}" destId="{3ABACA4B-A821-450D-ABEB-1EBB25064153}" srcOrd="1" destOrd="0" presId="urn:microsoft.com/office/officeart/2005/8/layout/orgChart1"/>
    <dgm:cxn modelId="{6E783C44-9BB3-46E4-97C1-CB8E46758EAD}" type="presOf" srcId="{587338BA-3907-4D96-B284-C2DF2C8D0683}" destId="{1270DD30-8651-42ED-9D8B-D52A0DE1BCF7}" srcOrd="1" destOrd="0" presId="urn:microsoft.com/office/officeart/2005/8/layout/orgChart1"/>
    <dgm:cxn modelId="{A8FEE864-0FD5-4D7D-8268-371C856D302C}" srcId="{60EF64AB-FB19-4F12-8A83-F8FF99DC564E}" destId="{3B6866F0-11A8-4AFD-AD6E-127240ACEB97}" srcOrd="2" destOrd="0" parTransId="{07649742-44C7-4E65-A366-8C0E4D2C7662}" sibTransId="{5998D9DA-9132-47DD-BBD7-4131ECADBA7C}"/>
    <dgm:cxn modelId="{862DC765-F0E0-4B32-A380-92909ABB4A1E}" type="presOf" srcId="{1066016C-D0A9-4AA2-942C-6A697ECC2F5B}" destId="{6E639C84-771A-44A5-8D7B-88D56AC81F46}" srcOrd="0" destOrd="0" presId="urn:microsoft.com/office/officeart/2005/8/layout/orgChart1"/>
    <dgm:cxn modelId="{2477A146-AFF5-42CC-A6D0-554B780EDA43}" type="presOf" srcId="{E6375BD1-3567-47E3-B270-2555F90894E6}" destId="{F546E869-5AA8-4811-8DA8-703A277FF38A}" srcOrd="0" destOrd="0" presId="urn:microsoft.com/office/officeart/2005/8/layout/orgChart1"/>
    <dgm:cxn modelId="{6D485749-2CCA-4B83-A5DD-A7ED293B2980}" srcId="{90211163-DD8C-4515-AD08-69F06D52312D}" destId="{B0D23504-0DB3-4F06-A72B-C7077D9A4257}" srcOrd="0" destOrd="0" parTransId="{1066016C-D0A9-4AA2-942C-6A697ECC2F5B}" sibTransId="{D6005013-3714-4AE9-B804-818D9871EAF7}"/>
    <dgm:cxn modelId="{4332CB49-7EBB-4804-A860-B26A2099711A}" type="presOf" srcId="{E110CB11-FDB5-4959-B153-88110A466775}" destId="{B0D95147-4A3E-4DC7-8592-71B6D0083C8F}" srcOrd="0" destOrd="0" presId="urn:microsoft.com/office/officeart/2005/8/layout/orgChart1"/>
    <dgm:cxn modelId="{F30AD949-7745-4EFC-A8B4-3C725F837249}" srcId="{60EF64AB-FB19-4F12-8A83-F8FF99DC564E}" destId="{ECAD3069-1056-4B68-84C2-21AB1E9CCFA4}" srcOrd="3" destOrd="0" parTransId="{73DBE16C-34D2-4A70-9777-B668080945C7}" sibTransId="{BC4D6948-88C6-41F0-B99A-406BB6DEED55}"/>
    <dgm:cxn modelId="{F256AF6A-2113-48B6-971C-89CDA8D02AEC}" type="presOf" srcId="{73DBE16C-34D2-4A70-9777-B668080945C7}" destId="{1BDF9449-943C-43B0-9967-42CC6D9B5641}" srcOrd="0" destOrd="0" presId="urn:microsoft.com/office/officeart/2005/8/layout/orgChart1"/>
    <dgm:cxn modelId="{0E928B6B-E929-410B-A4F8-C9057EC1BB26}" type="presOf" srcId="{DFFF44F1-AC0F-4E94-88D0-5F568334B79C}" destId="{C5D4B9A0-5974-449B-874F-7B083DE4E14E}" srcOrd="0" destOrd="0" presId="urn:microsoft.com/office/officeart/2005/8/layout/orgChart1"/>
    <dgm:cxn modelId="{67DDD34B-C213-4947-9A5B-AB8DB0953320}" type="presOf" srcId="{941E43BE-6C51-4680-8BE3-942B0BCA5D7C}" destId="{72B9E343-3C09-4914-93EC-EB2935C57C22}" srcOrd="0" destOrd="0" presId="urn:microsoft.com/office/officeart/2005/8/layout/orgChart1"/>
    <dgm:cxn modelId="{D617FF4C-7193-4775-827F-7AA0AFD0C061}" srcId="{ECAD3069-1056-4B68-84C2-21AB1E9CCFA4}" destId="{CA9452C4-02FC-482C-989A-272AD7132CB6}" srcOrd="2" destOrd="0" parTransId="{EAE5276C-A592-408B-92D6-0FD567A12192}" sibTransId="{AD922F26-5AC4-4691-887A-40219A81A267}"/>
    <dgm:cxn modelId="{05276C6E-1DB4-4ED1-BB95-BF4EDB7CC143}" srcId="{3B6866F0-11A8-4AFD-AD6E-127240ACEB97}" destId="{6A58F98D-D324-44A6-AA2C-0EEFE10EA7E5}" srcOrd="2" destOrd="0" parTransId="{E02B2154-EE67-4514-9D7B-B4CAB815ABD5}" sibTransId="{E67C9B15-C050-4953-9F3C-7F5A15AA1225}"/>
    <dgm:cxn modelId="{4D1B6E4F-E6FB-4B11-A56D-3A8CD91001AB}" type="presOf" srcId="{90211163-DD8C-4515-AD08-69F06D52312D}" destId="{EE65A0D1-926E-4989-B2D2-6DF866CAC958}" srcOrd="0" destOrd="0" presId="urn:microsoft.com/office/officeart/2005/8/layout/orgChart1"/>
    <dgm:cxn modelId="{0F9E7753-9909-4146-ADCA-FAE06F2259A3}" srcId="{ECAD3069-1056-4B68-84C2-21AB1E9CCFA4}" destId="{BABAE5FC-E14D-4058-9F7D-A45EE0A881AA}" srcOrd="0" destOrd="0" parTransId="{E48AF64E-5A45-48B0-B255-3472839534BA}" sibTransId="{69C16BE1-438D-480A-B7E0-8748691AC4F9}"/>
    <dgm:cxn modelId="{3D4F9953-C5B4-4839-B35B-B8BBD5B6B977}" type="presOf" srcId="{CA9452C4-02FC-482C-989A-272AD7132CB6}" destId="{4FD7298B-8C5D-4AF1-98DB-AC28718F107F}" srcOrd="1" destOrd="0" presId="urn:microsoft.com/office/officeart/2005/8/layout/orgChart1"/>
    <dgm:cxn modelId="{D933C054-033A-4402-B55C-D2617510F472}" srcId="{60EF64AB-FB19-4F12-8A83-F8FF99DC564E}" destId="{E5E1D89C-9B05-4ABA-8B84-350986EC8EF0}" srcOrd="0" destOrd="0" parTransId="{28AC8EA2-8D27-4262-AA8F-E9DA2F403BFA}" sibTransId="{0383F195-3B51-404F-B3E0-FCCC57404D82}"/>
    <dgm:cxn modelId="{2DFA8F55-1FAD-4D4A-98BF-B28F04C130E1}" type="presOf" srcId="{BABAE5FC-E14D-4058-9F7D-A45EE0A881AA}" destId="{2C593AF7-AA38-4C00-9563-1109DE289A92}" srcOrd="0" destOrd="0" presId="urn:microsoft.com/office/officeart/2005/8/layout/orgChart1"/>
    <dgm:cxn modelId="{A28A3A77-80CF-4DDE-9A9C-F64A7F5EE6C1}" type="presOf" srcId="{5612DFA9-109A-4F13-9A18-21EB4A9A26BA}" destId="{3E206688-153F-4F8C-A9A8-690DA57D4896}" srcOrd="0" destOrd="0" presId="urn:microsoft.com/office/officeart/2005/8/layout/orgChart1"/>
    <dgm:cxn modelId="{DA5E4A58-B5B9-4B97-B330-B2CEB219C05B}" srcId="{0979BDC9-9DF4-4F8C-970D-872DB3B92C46}" destId="{006C8A69-9B82-44B2-B34B-0E51950A9AB9}" srcOrd="1" destOrd="0" parTransId="{1B69600F-462A-4F47-900E-851733FB4ADE}" sibTransId="{C5748548-6E86-4F75-93C7-EE1E35CC755C}"/>
    <dgm:cxn modelId="{455F5A58-49E1-4742-8815-781AF41B1420}" srcId="{18B32227-74EF-49FC-907F-EABBBE524AA6}" destId="{E110CB11-FDB5-4959-B153-88110A466775}" srcOrd="1" destOrd="0" parTransId="{5612DFA9-109A-4F13-9A18-21EB4A9A26BA}" sibTransId="{262654E0-7619-421A-879E-BAD156EB0F41}"/>
    <dgm:cxn modelId="{7B5A8C59-F96A-4B19-ABB7-72502C48531B}" type="presOf" srcId="{3B6866F0-11A8-4AFD-AD6E-127240ACEB97}" destId="{74EA957F-E183-4569-93EA-C695F14744C1}" srcOrd="0" destOrd="0" presId="urn:microsoft.com/office/officeart/2005/8/layout/orgChart1"/>
    <dgm:cxn modelId="{33519179-B243-4AC2-B0DB-40FA5E952A25}" srcId="{ECAD3069-1056-4B68-84C2-21AB1E9CCFA4}" destId="{45A419B2-6A37-49EA-BEFA-B854F117EDFC}" srcOrd="1" destOrd="0" parTransId="{AE1E68E3-9778-45D4-AC48-8F688C64C896}" sibTransId="{D134F29D-348F-486B-9AE8-0A3458B2EFC5}"/>
    <dgm:cxn modelId="{56E49159-789B-4769-AC02-B6DF898EB8D3}" srcId="{E5E1D89C-9B05-4ABA-8B84-350986EC8EF0}" destId="{8B53B2A4-2FAF-42F9-A0A5-20FD6DECCA11}" srcOrd="2" destOrd="0" parTransId="{941E43BE-6C51-4680-8BE3-942B0BCA5D7C}" sibTransId="{5692D176-3994-4283-B53D-98364CBC33AB}"/>
    <dgm:cxn modelId="{3743197A-1EEF-492B-8B29-116B1AF53353}" type="presOf" srcId="{0979BDC9-9DF4-4F8C-970D-872DB3B92C46}" destId="{9B1AA339-94AC-42CE-81DA-9A712B40E1F1}" srcOrd="1" destOrd="0" presId="urn:microsoft.com/office/officeart/2005/8/layout/orgChart1"/>
    <dgm:cxn modelId="{2964EE5A-BA1D-48C5-8971-FBF8C58E5656}" type="presOf" srcId="{FDE835D3-7E79-4103-829F-61AB1B0F8228}" destId="{518CFE69-58A0-447A-B901-7E17F2216B0E}" srcOrd="0" destOrd="0" presId="urn:microsoft.com/office/officeart/2005/8/layout/orgChart1"/>
    <dgm:cxn modelId="{5AB1427B-018B-438E-B456-1F65BBB33655}" srcId="{45735808-3BDF-416F-933B-C768E53C74F0}" destId="{60EF64AB-FB19-4F12-8A83-F8FF99DC564E}" srcOrd="0" destOrd="0" parTransId="{82BD9922-2EE9-4ECB-8F2F-40ADEA1CBE7E}" sibTransId="{59DF43C1-CA85-42EE-A52F-613D8B43C4ED}"/>
    <dgm:cxn modelId="{7220CA7D-B49B-4708-AAB5-D5316CAE55FA}" type="presOf" srcId="{45735808-3BDF-416F-933B-C768E53C74F0}" destId="{B09B0500-1B58-4299-8025-397FA82BB9BC}" srcOrd="0" destOrd="0" presId="urn:microsoft.com/office/officeart/2005/8/layout/orgChart1"/>
    <dgm:cxn modelId="{6FFA157E-31AC-40B8-827E-AEC6577C6E9D}" type="presOf" srcId="{1B69600F-462A-4F47-900E-851733FB4ADE}" destId="{3E4A3E71-7D97-4DDB-A2EA-FFCCFD27826B}" srcOrd="0" destOrd="0" presId="urn:microsoft.com/office/officeart/2005/8/layout/orgChart1"/>
    <dgm:cxn modelId="{B5947080-F712-469E-A4D8-BB6ECB51ADB1}" type="presOf" srcId="{310BC030-2C85-4806-8A78-BC7CB5158395}" destId="{FBFF4453-2B41-4E3A-93E0-F3A71E9640D7}" srcOrd="1" destOrd="0" presId="urn:microsoft.com/office/officeart/2005/8/layout/orgChart1"/>
    <dgm:cxn modelId="{C75AE182-89FE-4594-B84D-2941CE3ECA82}" type="presOf" srcId="{A72EFA28-8D10-4A24-B6CF-6692B06366EE}" destId="{E9AE7D64-9AF1-4C75-AD39-F6D836FF6F86}" srcOrd="0" destOrd="0" presId="urn:microsoft.com/office/officeart/2005/8/layout/orgChart1"/>
    <dgm:cxn modelId="{8D0C0484-99BF-410A-AA43-5026F2A1D00F}" type="presOf" srcId="{936173FD-2D58-49A9-A0C0-8FDD4AA9A125}" destId="{801CCE90-2D04-4D34-99F8-5D067441B5FE}" srcOrd="1" destOrd="0" presId="urn:microsoft.com/office/officeart/2005/8/layout/orgChart1"/>
    <dgm:cxn modelId="{A2E3FB86-97A7-45E3-95F0-331506B0589E}" srcId="{E5E1D89C-9B05-4ABA-8B84-350986EC8EF0}" destId="{214D6A97-7BCD-4A73-AD56-0E4E6ACF1563}" srcOrd="3" destOrd="0" parTransId="{69E02C67-FBB0-427C-8B7F-1E42836B23D9}" sibTransId="{8EF53671-944F-421C-9D68-BF53CB666F50}"/>
    <dgm:cxn modelId="{472FA087-590A-449B-999D-5244F011F583}" type="presOf" srcId="{60EF64AB-FB19-4F12-8A83-F8FF99DC564E}" destId="{695AD9DD-3A60-4232-9F61-51A5C50B270C}" srcOrd="0" destOrd="0" presId="urn:microsoft.com/office/officeart/2005/8/layout/orgChart1"/>
    <dgm:cxn modelId="{F3516B8C-9D03-4CA8-9C2D-6F7589C0E164}" type="presOf" srcId="{AE1E68E3-9778-45D4-AC48-8F688C64C896}" destId="{170ACA06-C8A5-4BC9-928C-BEE4ACE05097}" srcOrd="0" destOrd="0" presId="urn:microsoft.com/office/officeart/2005/8/layout/orgChart1"/>
    <dgm:cxn modelId="{DD06828C-7227-41F3-A9F6-D464D1740D5E}" type="presOf" srcId="{24CA3FC7-0EA4-4AED-ADB6-BCD90564576A}" destId="{4DEC13B2-776E-41E3-914D-3982300EDBB2}" srcOrd="1" destOrd="0" presId="urn:microsoft.com/office/officeart/2005/8/layout/orgChart1"/>
    <dgm:cxn modelId="{55D6838C-C0BB-4C41-9064-F30D4C4E3A69}" type="presOf" srcId="{7832FDB5-D619-4538-9B8A-82E4DE947B0D}" destId="{5B696B8C-4936-4A88-8293-BBF41B73774D}" srcOrd="0" destOrd="0" presId="urn:microsoft.com/office/officeart/2005/8/layout/orgChart1"/>
    <dgm:cxn modelId="{3F2BBE8C-15BE-42D9-B8E1-38A72A31D999}" type="presOf" srcId="{AA6436F9-B4B2-4859-A46E-BB5109FE83E9}" destId="{944F7D43-7A1F-47E4-A589-7F964908AE72}" srcOrd="0" destOrd="0" presId="urn:microsoft.com/office/officeart/2005/8/layout/orgChart1"/>
    <dgm:cxn modelId="{7FDD368D-3CA6-4BF8-BB9F-8E4F18FA761B}" type="presOf" srcId="{CA9452C4-02FC-482C-989A-272AD7132CB6}" destId="{D946BA99-5573-4C86-860E-E890EC757427}" srcOrd="0" destOrd="0" presId="urn:microsoft.com/office/officeart/2005/8/layout/orgChart1"/>
    <dgm:cxn modelId="{27254A8D-77D0-4194-9D66-C31DD1DF6F68}" type="presOf" srcId="{936173FD-2D58-49A9-A0C0-8FDD4AA9A125}" destId="{71944C87-9694-4747-88D0-72EA46D18620}" srcOrd="0" destOrd="0" presId="urn:microsoft.com/office/officeart/2005/8/layout/orgChart1"/>
    <dgm:cxn modelId="{EBA80C93-B14C-403F-BE9E-7B89D8384184}" type="presOf" srcId="{587338BA-3907-4D96-B284-C2DF2C8D0683}" destId="{298659A8-3E29-4846-99E9-4F807E466713}" srcOrd="0" destOrd="0" presId="urn:microsoft.com/office/officeart/2005/8/layout/orgChart1"/>
    <dgm:cxn modelId="{A6FF3F95-4754-4ED8-B3EC-D826D59379D1}" srcId="{90211163-DD8C-4515-AD08-69F06D52312D}" destId="{310BC030-2C85-4806-8A78-BC7CB5158395}" srcOrd="2" destOrd="0" parTransId="{DFFF44F1-AC0F-4E94-88D0-5F568334B79C}" sibTransId="{FE65F678-C828-4212-B640-7BAFD9925E7A}"/>
    <dgm:cxn modelId="{5C83759A-149C-4FD6-9210-0D58383B94C7}" type="presOf" srcId="{3B6866F0-11A8-4AFD-AD6E-127240ACEB97}" destId="{7CA07E8A-DF24-4D05-AF06-B6CB5AFB17EF}" srcOrd="1" destOrd="0" presId="urn:microsoft.com/office/officeart/2005/8/layout/orgChart1"/>
    <dgm:cxn modelId="{A685369B-102B-4D80-BF6B-C932815B6D76}" type="presOf" srcId="{214D6A97-7BCD-4A73-AD56-0E4E6ACF1563}" destId="{77AA01A6-F728-43DD-A12B-B115D201C31C}" srcOrd="1" destOrd="0" presId="urn:microsoft.com/office/officeart/2005/8/layout/orgChart1"/>
    <dgm:cxn modelId="{6013B19B-FF12-4A2A-96B9-4D46FE5327AC}" type="presOf" srcId="{4038CEB9-8840-492A-8D4F-66A4CB2350A7}" destId="{735684EA-8BAA-458F-96D5-9C3BE3019943}" srcOrd="0" destOrd="0" presId="urn:microsoft.com/office/officeart/2005/8/layout/orgChart1"/>
    <dgm:cxn modelId="{7C073E9C-48B6-47F3-8C12-DE2BEC66009B}" type="presOf" srcId="{6A58F98D-D324-44A6-AA2C-0EEFE10EA7E5}" destId="{66416904-025F-4135-9268-281E6342FD6C}" srcOrd="0" destOrd="0" presId="urn:microsoft.com/office/officeart/2005/8/layout/orgChart1"/>
    <dgm:cxn modelId="{51FC3E9D-7741-45B7-8332-CFD07301A1FF}" type="presOf" srcId="{90211163-DD8C-4515-AD08-69F06D52312D}" destId="{069A4822-D403-4F16-842E-D4CF8D4907EE}" srcOrd="1" destOrd="0" presId="urn:microsoft.com/office/officeart/2005/8/layout/orgChart1"/>
    <dgm:cxn modelId="{D35B7BA0-A62D-45F8-9898-4C87E6FEFCBD}" srcId="{60EF64AB-FB19-4F12-8A83-F8FF99DC564E}" destId="{90211163-DD8C-4515-AD08-69F06D52312D}" srcOrd="4" destOrd="0" parTransId="{F4F14E0C-7F64-4743-9987-D849C5200F1A}" sibTransId="{C29B8C71-9E9B-4307-A09A-092C6AF900C4}"/>
    <dgm:cxn modelId="{6C7FF9AF-8097-4F5A-99B9-1D8DAE821258}" type="presOf" srcId="{E02B2154-EE67-4514-9D7B-B4CAB815ABD5}" destId="{033A9C43-E446-40A5-9F39-2DA5B0FF15A3}" srcOrd="0" destOrd="0" presId="urn:microsoft.com/office/officeart/2005/8/layout/orgChart1"/>
    <dgm:cxn modelId="{850161B4-7486-495B-A5BE-FFA4FDEEFCDA}" type="presOf" srcId="{E8AF6268-3788-4FC8-B830-B8AE64DC4280}" destId="{762EF547-081C-4F27-A6BE-38A0EAD9DFA4}" srcOrd="0" destOrd="0" presId="urn:microsoft.com/office/officeart/2005/8/layout/orgChart1"/>
    <dgm:cxn modelId="{5CAEA1B5-9DBE-4F09-B8ED-07F5CEEAB9C8}" type="presOf" srcId="{18B32227-74EF-49FC-907F-EABBBE524AA6}" destId="{BC9FC482-40A3-4004-AD42-AEA9D47CA047}" srcOrd="1" destOrd="0" presId="urn:microsoft.com/office/officeart/2005/8/layout/orgChart1"/>
    <dgm:cxn modelId="{9DDFDAB7-3025-420C-B0E1-3352F91B16C1}" type="presOf" srcId="{60EF64AB-FB19-4F12-8A83-F8FF99DC564E}" destId="{9A50E5E0-32D6-439A-A143-986AB019867E}" srcOrd="1" destOrd="0" presId="urn:microsoft.com/office/officeart/2005/8/layout/orgChart1"/>
    <dgm:cxn modelId="{CE5CC2BC-45C5-4467-9C99-3B194DDFAFDE}" type="presOf" srcId="{E6375BD1-3567-47E3-B270-2555F90894E6}" destId="{4102FAFA-E5A5-449C-AAC4-11ACC4E81AE9}" srcOrd="1" destOrd="0" presId="urn:microsoft.com/office/officeart/2005/8/layout/orgChart1"/>
    <dgm:cxn modelId="{DF214DBE-41F0-4853-BF86-11DCB65FF045}" type="presOf" srcId="{1C916011-4C48-4BFA-8396-4A3A7852ADA3}" destId="{AD613A33-F3A6-4A65-AF26-3F4A2E2DC862}" srcOrd="0" destOrd="0" presId="urn:microsoft.com/office/officeart/2005/8/layout/orgChart1"/>
    <dgm:cxn modelId="{DA8D08C4-F90C-4644-92D3-19A464218384}" type="presOf" srcId="{5B42F44B-6347-47AD-8496-EB50FF7CC526}" destId="{82B21FDC-AEB7-4066-95F3-A021AE7A7BCD}" srcOrd="0" destOrd="0" presId="urn:microsoft.com/office/officeart/2005/8/layout/orgChart1"/>
    <dgm:cxn modelId="{4C31ECC8-144F-4A8A-9565-3F3495A8A892}" srcId="{E5E1D89C-9B05-4ABA-8B84-350986EC8EF0}" destId="{E6375BD1-3567-47E3-B270-2555F90894E6}" srcOrd="0" destOrd="0" parTransId="{0D3A2797-2814-4A4F-86AB-A3585429B7C0}" sibTransId="{3E28E76C-D6CD-4DBC-B2AB-78775A04005D}"/>
    <dgm:cxn modelId="{8210E4CE-E535-4EEB-A91A-BD1CFE15D1A1}" srcId="{3B6866F0-11A8-4AFD-AD6E-127240ACEB97}" destId="{184877C9-2DFA-4373-9391-A2C3C6151AC7}" srcOrd="3" destOrd="0" parTransId="{5B42F44B-6347-47AD-8496-EB50FF7CC526}" sibTransId="{D503257D-852D-43B6-A71B-9FF2B041909F}"/>
    <dgm:cxn modelId="{EE3FF6CE-EFB2-43B3-9620-89C779575D30}" srcId="{3B6866F0-11A8-4AFD-AD6E-127240ACEB97}" destId="{2D3E99DD-D435-435D-88AC-845E0B88C1F3}" srcOrd="1" destOrd="0" parTransId="{7855DDFA-5CE8-47F8-A987-873AE2CA5F16}" sibTransId="{F0D62D87-F853-4A09-A5A8-E86EF2BF3EE3}"/>
    <dgm:cxn modelId="{56CB02D3-1B31-4FAB-85C3-CA9DBFDAE185}" type="presOf" srcId="{12FE269F-260F-446C-8A75-9E877B0EB441}" destId="{430D02DF-3CE6-45BB-AFF7-49EC21F06E86}" srcOrd="0" destOrd="0" presId="urn:microsoft.com/office/officeart/2005/8/layout/orgChart1"/>
    <dgm:cxn modelId="{E7808DD5-72FA-4D44-A267-3E744DF2C414}" type="presOf" srcId="{07649742-44C7-4E65-A366-8C0E4D2C7662}" destId="{01B39A72-D5CE-413A-9AAE-248C87E95B35}" srcOrd="0" destOrd="0" presId="urn:microsoft.com/office/officeart/2005/8/layout/orgChart1"/>
    <dgm:cxn modelId="{50A591D7-5291-430B-96C2-6B498B870657}" srcId="{E5E1D89C-9B05-4ABA-8B84-350986EC8EF0}" destId="{AA6436F9-B4B2-4859-A46E-BB5109FE83E9}" srcOrd="1" destOrd="0" parTransId="{771B8AD3-9047-46F2-A4AC-F45E6A42A21F}" sibTransId="{8AE45259-A1F5-453C-A0F5-60396B1426A0}"/>
    <dgm:cxn modelId="{4D4225D8-6FC9-4D68-94B3-4A3295AA83D1}" type="presOf" srcId="{4038CEB9-8840-492A-8D4F-66A4CB2350A7}" destId="{03316DE2-9EBE-45FF-A2AE-4E754C5162BD}" srcOrd="1" destOrd="0" presId="urn:microsoft.com/office/officeart/2005/8/layout/orgChart1"/>
    <dgm:cxn modelId="{1F2B19DC-18DD-41FC-B13D-BB6F0F00877A}" type="presOf" srcId="{2D3E99DD-D435-435D-88AC-845E0B88C1F3}" destId="{0DB91843-CF21-4863-A673-5E7DBCFF9944}" srcOrd="1" destOrd="0" presId="urn:microsoft.com/office/officeart/2005/8/layout/orgChart1"/>
    <dgm:cxn modelId="{83AA92DD-7FFE-45A6-81F3-0B3D9CD1812B}" type="presOf" srcId="{E48AF64E-5A45-48B0-B255-3472839534BA}" destId="{D3266E9E-2933-44D1-BB9D-727992C8B571}" srcOrd="0" destOrd="0" presId="urn:microsoft.com/office/officeart/2005/8/layout/orgChart1"/>
    <dgm:cxn modelId="{736422E0-960C-4B47-9B13-E63706CDC801}" type="presOf" srcId="{214D6A97-7BCD-4A73-AD56-0E4E6ACF1563}" destId="{ACB3EBD6-7B5E-41F6-8389-75823FADC8EE}" srcOrd="0" destOrd="0" presId="urn:microsoft.com/office/officeart/2005/8/layout/orgChart1"/>
    <dgm:cxn modelId="{2CC256E1-E599-4F10-9DF3-8016126D31BE}" type="presOf" srcId="{8B53B2A4-2FAF-42F9-A0A5-20FD6DECCA11}" destId="{7ABFD6C2-709A-4E0F-9A67-39A4AEBC3055}" srcOrd="0" destOrd="0" presId="urn:microsoft.com/office/officeart/2005/8/layout/orgChart1"/>
    <dgm:cxn modelId="{200DBEE3-8F03-4BF5-8F1B-5ABCAA078306}" type="presOf" srcId="{F4F14E0C-7F64-4743-9987-D849C5200F1A}" destId="{CE1FCB22-1EA5-4633-9B9F-1C2DD36EAA18}" srcOrd="0" destOrd="0" presId="urn:microsoft.com/office/officeart/2005/8/layout/orgChart1"/>
    <dgm:cxn modelId="{C55FD3E4-3F30-4170-A223-FCCC144C68EE}" type="presOf" srcId="{28AC8EA2-8D27-4262-AA8F-E9DA2F403BFA}" destId="{0D81DFC8-E05E-49CA-9E03-A4568866E015}" srcOrd="0" destOrd="0" presId="urn:microsoft.com/office/officeart/2005/8/layout/orgChart1"/>
    <dgm:cxn modelId="{137A6AE7-D041-468E-A005-D545A9462324}" type="presOf" srcId="{DEF6D8CE-D141-47E1-8081-DD07C2416FF0}" destId="{DDEB3EA8-4573-4248-A534-2BE1567A5502}" srcOrd="1" destOrd="0" presId="urn:microsoft.com/office/officeart/2005/8/layout/orgChart1"/>
    <dgm:cxn modelId="{6C4867EE-F316-4BB1-AAD1-AEF9A6701054}" type="presOf" srcId="{06DEADF7-6B57-4B24-89E0-FDFC5BBB9CC0}" destId="{CFC87FB9-AC75-401D-AFFE-A7AF31F5CDF6}" srcOrd="1" destOrd="0" presId="urn:microsoft.com/office/officeart/2005/8/layout/orgChart1"/>
    <dgm:cxn modelId="{A4635DF0-C406-4F14-B5EA-864DF46E670E}" type="presOf" srcId="{ECAD3069-1056-4B68-84C2-21AB1E9CCFA4}" destId="{DE4C7678-5F0C-4A69-A57C-197910E0C93A}" srcOrd="1" destOrd="0" presId="urn:microsoft.com/office/officeart/2005/8/layout/orgChart1"/>
    <dgm:cxn modelId="{F7F58DF1-7294-46ED-8AA2-C7123FFDA0F7}" type="presOf" srcId="{2D3E99DD-D435-435D-88AC-845E0B88C1F3}" destId="{E7F77131-F67B-48CD-8A27-3C8D2580622A}" srcOrd="0" destOrd="0" presId="urn:microsoft.com/office/officeart/2005/8/layout/orgChart1"/>
    <dgm:cxn modelId="{45A941F8-33F5-4FD4-9407-9A0374CA7A0A}" srcId="{3B6866F0-11A8-4AFD-AD6E-127240ACEB97}" destId="{936173FD-2D58-49A9-A0C0-8FDD4AA9A125}" srcOrd="0" destOrd="0" parTransId="{2A47C0E7-BD20-4CCC-B160-F1A38097751D}" sibTransId="{AE9DE2CB-8C10-4308-9440-4250FBCA664A}"/>
    <dgm:cxn modelId="{75D157F9-D894-4ED5-99C6-1C310F47D3A6}" type="presOf" srcId="{ECAD3069-1056-4B68-84C2-21AB1E9CCFA4}" destId="{7208EA84-3C48-4A64-BC4B-F4DFC38C0044}" srcOrd="0" destOrd="0" presId="urn:microsoft.com/office/officeart/2005/8/layout/orgChart1"/>
    <dgm:cxn modelId="{681D0EFA-B901-4D9A-B028-65CC86DF0923}" type="presOf" srcId="{E110CB11-FDB5-4959-B153-88110A466775}" destId="{10A1438B-419D-4E47-BDE2-977E6158CB48}" srcOrd="1" destOrd="0" presId="urn:microsoft.com/office/officeart/2005/8/layout/orgChart1"/>
    <dgm:cxn modelId="{CDE96AFD-2842-4C5D-82B4-342EC5A6E17C}" type="presOf" srcId="{17AE640A-CC64-4DDD-BC34-C0FE959BB8D6}" destId="{280E4EBE-C4A1-4DE7-B5DD-F98C94735882}" srcOrd="0" destOrd="0" presId="urn:microsoft.com/office/officeart/2005/8/layout/orgChart1"/>
    <dgm:cxn modelId="{634161FE-3A1C-4633-868D-56D7445832FC}" type="presOf" srcId="{8B53B2A4-2FAF-42F9-A0A5-20FD6DECCA11}" destId="{B782BCCC-EEE5-4949-81BE-32DE6E221B27}" srcOrd="1" destOrd="0" presId="urn:microsoft.com/office/officeart/2005/8/layout/orgChart1"/>
    <dgm:cxn modelId="{1D3827FF-46C7-40A5-B9A8-CB153C917958}" srcId="{18B32227-74EF-49FC-907F-EABBBE524AA6}" destId="{DEF6D8CE-D141-47E1-8081-DD07C2416FF0}" srcOrd="0" destOrd="0" parTransId="{7832FDB5-D619-4538-9B8A-82E4DE947B0D}" sibTransId="{95BCE638-CBF4-403D-A937-907F40CBFC89}"/>
    <dgm:cxn modelId="{11A1BD36-15FD-4F4D-9C12-E4AB0F9C5AA8}" type="presParOf" srcId="{B09B0500-1B58-4299-8025-397FA82BB9BC}" destId="{9D8D61DE-A861-4DB4-BCA3-CA69BE9D7520}" srcOrd="0" destOrd="0" presId="urn:microsoft.com/office/officeart/2005/8/layout/orgChart1"/>
    <dgm:cxn modelId="{5360C64B-6E7C-4D25-996D-5A03EB9CE524}" type="presParOf" srcId="{9D8D61DE-A861-4DB4-BCA3-CA69BE9D7520}" destId="{8660BD37-9DBD-4431-A7FA-10693821CE40}" srcOrd="0" destOrd="0" presId="urn:microsoft.com/office/officeart/2005/8/layout/orgChart1"/>
    <dgm:cxn modelId="{EA02FAFA-05C3-414D-ACF0-FFAFA520DAB0}" type="presParOf" srcId="{8660BD37-9DBD-4431-A7FA-10693821CE40}" destId="{695AD9DD-3A60-4232-9F61-51A5C50B270C}" srcOrd="0" destOrd="0" presId="urn:microsoft.com/office/officeart/2005/8/layout/orgChart1"/>
    <dgm:cxn modelId="{C9B0D1B4-3F91-4101-8F8F-AA72D26634A0}" type="presParOf" srcId="{8660BD37-9DBD-4431-A7FA-10693821CE40}" destId="{9A50E5E0-32D6-439A-A143-986AB019867E}" srcOrd="1" destOrd="0" presId="urn:microsoft.com/office/officeart/2005/8/layout/orgChart1"/>
    <dgm:cxn modelId="{2E8CE354-F620-426E-85AA-CC201A66F536}" type="presParOf" srcId="{9D8D61DE-A861-4DB4-BCA3-CA69BE9D7520}" destId="{EDA3A129-0199-408D-854F-01BE379BEC1E}" srcOrd="1" destOrd="0" presId="urn:microsoft.com/office/officeart/2005/8/layout/orgChart1"/>
    <dgm:cxn modelId="{5B596AB7-F495-4DE8-A0E7-B3231ED76439}" type="presParOf" srcId="{EDA3A129-0199-408D-854F-01BE379BEC1E}" destId="{0D81DFC8-E05E-49CA-9E03-A4568866E015}" srcOrd="0" destOrd="0" presId="urn:microsoft.com/office/officeart/2005/8/layout/orgChart1"/>
    <dgm:cxn modelId="{E91BDCEB-415A-4CD7-B50E-68EFB181F2F1}" type="presParOf" srcId="{EDA3A129-0199-408D-854F-01BE379BEC1E}" destId="{7A1BBE28-B352-459E-87E3-76706DCFC781}" srcOrd="1" destOrd="0" presId="urn:microsoft.com/office/officeart/2005/8/layout/orgChart1"/>
    <dgm:cxn modelId="{2B3A27AC-A032-4150-B790-737F86BF9395}" type="presParOf" srcId="{7A1BBE28-B352-459E-87E3-76706DCFC781}" destId="{2ED5A08A-54F8-4017-B9C0-0F1AFA80A7A1}" srcOrd="0" destOrd="0" presId="urn:microsoft.com/office/officeart/2005/8/layout/orgChart1"/>
    <dgm:cxn modelId="{234D89DD-48D6-44CF-B71E-ACC083CE8F50}" type="presParOf" srcId="{2ED5A08A-54F8-4017-B9C0-0F1AFA80A7A1}" destId="{4C646D04-B5BE-447F-93CF-50162C906234}" srcOrd="0" destOrd="0" presId="urn:microsoft.com/office/officeart/2005/8/layout/orgChart1"/>
    <dgm:cxn modelId="{9B07D531-F0CF-4E63-849E-3FCE89205F24}" type="presParOf" srcId="{2ED5A08A-54F8-4017-B9C0-0F1AFA80A7A1}" destId="{774B49EC-A1CD-4AB1-8FC3-E3C710933F43}" srcOrd="1" destOrd="0" presId="urn:microsoft.com/office/officeart/2005/8/layout/orgChart1"/>
    <dgm:cxn modelId="{CF5EE60A-95B7-4254-8134-7983E7069235}" type="presParOf" srcId="{7A1BBE28-B352-459E-87E3-76706DCFC781}" destId="{CD12A72C-3C18-4DEC-94EE-DF895415F6B2}" srcOrd="1" destOrd="0" presId="urn:microsoft.com/office/officeart/2005/8/layout/orgChart1"/>
    <dgm:cxn modelId="{D6D32B5E-126F-4073-9450-B413289FF763}" type="presParOf" srcId="{CD12A72C-3C18-4DEC-94EE-DF895415F6B2}" destId="{67A16A6A-5DDA-4145-B9F5-EB99DC004484}" srcOrd="0" destOrd="0" presId="urn:microsoft.com/office/officeart/2005/8/layout/orgChart1"/>
    <dgm:cxn modelId="{619CCF09-EAEC-4303-B1BA-C507C0029C44}" type="presParOf" srcId="{CD12A72C-3C18-4DEC-94EE-DF895415F6B2}" destId="{AC484DF7-D170-462D-846E-11A1EE8FFC11}" srcOrd="1" destOrd="0" presId="urn:microsoft.com/office/officeart/2005/8/layout/orgChart1"/>
    <dgm:cxn modelId="{E53C41F8-A520-4CF1-92D7-F28B49AB84CF}" type="presParOf" srcId="{AC484DF7-D170-462D-846E-11A1EE8FFC11}" destId="{3F7F0884-52F0-42BF-A417-1D89782D943F}" srcOrd="0" destOrd="0" presId="urn:microsoft.com/office/officeart/2005/8/layout/orgChart1"/>
    <dgm:cxn modelId="{D9048066-F46B-4D6C-A840-21B1395ACCE5}" type="presParOf" srcId="{3F7F0884-52F0-42BF-A417-1D89782D943F}" destId="{F546E869-5AA8-4811-8DA8-703A277FF38A}" srcOrd="0" destOrd="0" presId="urn:microsoft.com/office/officeart/2005/8/layout/orgChart1"/>
    <dgm:cxn modelId="{7E70AF8B-F181-4528-8FDF-57129CE1D0A6}" type="presParOf" srcId="{3F7F0884-52F0-42BF-A417-1D89782D943F}" destId="{4102FAFA-E5A5-449C-AAC4-11ACC4E81AE9}" srcOrd="1" destOrd="0" presId="urn:microsoft.com/office/officeart/2005/8/layout/orgChart1"/>
    <dgm:cxn modelId="{201656C4-0540-4684-BE51-790C8D6A69D1}" type="presParOf" srcId="{AC484DF7-D170-462D-846E-11A1EE8FFC11}" destId="{AFD0EE4C-46AF-410D-86FD-E11B8E11191F}" srcOrd="1" destOrd="0" presId="urn:microsoft.com/office/officeart/2005/8/layout/orgChart1"/>
    <dgm:cxn modelId="{AB88F592-1AA0-40B7-9A5E-6816D8EFE317}" type="presParOf" srcId="{AC484DF7-D170-462D-846E-11A1EE8FFC11}" destId="{FD51AC0D-0805-4DF5-ACEA-1E0B692C691C}" srcOrd="2" destOrd="0" presId="urn:microsoft.com/office/officeart/2005/8/layout/orgChart1"/>
    <dgm:cxn modelId="{C3F38213-87B6-4C35-8331-E999D2B85150}" type="presParOf" srcId="{CD12A72C-3C18-4DEC-94EE-DF895415F6B2}" destId="{443EDA75-B76A-4D01-B647-FDA9846EB48C}" srcOrd="2" destOrd="0" presId="urn:microsoft.com/office/officeart/2005/8/layout/orgChart1"/>
    <dgm:cxn modelId="{7023D949-60D6-4407-BE3D-50845C117921}" type="presParOf" srcId="{CD12A72C-3C18-4DEC-94EE-DF895415F6B2}" destId="{254BCCD8-F46D-46CF-9964-7E7B5863D790}" srcOrd="3" destOrd="0" presId="urn:microsoft.com/office/officeart/2005/8/layout/orgChart1"/>
    <dgm:cxn modelId="{2145227D-1F1B-4DFD-AD22-479FAEC60F03}" type="presParOf" srcId="{254BCCD8-F46D-46CF-9964-7E7B5863D790}" destId="{590CAAC7-DBE6-4D51-90BC-49C3649A2FB9}" srcOrd="0" destOrd="0" presId="urn:microsoft.com/office/officeart/2005/8/layout/orgChart1"/>
    <dgm:cxn modelId="{809E1D67-E8C0-4275-9CA8-DC0113511712}" type="presParOf" srcId="{590CAAC7-DBE6-4D51-90BC-49C3649A2FB9}" destId="{944F7D43-7A1F-47E4-A589-7F964908AE72}" srcOrd="0" destOrd="0" presId="urn:microsoft.com/office/officeart/2005/8/layout/orgChart1"/>
    <dgm:cxn modelId="{C6B4396A-F38C-4791-AF91-2E52724A1B84}" type="presParOf" srcId="{590CAAC7-DBE6-4D51-90BC-49C3649A2FB9}" destId="{FAED9649-6423-4E09-81F8-E291DA2AC2ED}" srcOrd="1" destOrd="0" presId="urn:microsoft.com/office/officeart/2005/8/layout/orgChart1"/>
    <dgm:cxn modelId="{0716D466-EF8A-4F1D-8472-50A4FB4724BC}" type="presParOf" srcId="{254BCCD8-F46D-46CF-9964-7E7B5863D790}" destId="{E104998A-9E4C-41E4-993C-FCD44B6EC68C}" srcOrd="1" destOrd="0" presId="urn:microsoft.com/office/officeart/2005/8/layout/orgChart1"/>
    <dgm:cxn modelId="{ABC45CEE-C98E-4D89-AEBC-A6D1B149CA13}" type="presParOf" srcId="{254BCCD8-F46D-46CF-9964-7E7B5863D790}" destId="{09563735-3896-48CC-9452-E1EB6A744D4E}" srcOrd="2" destOrd="0" presId="urn:microsoft.com/office/officeart/2005/8/layout/orgChart1"/>
    <dgm:cxn modelId="{62053109-D5E0-45A4-8AFE-91285D043CA5}" type="presParOf" srcId="{CD12A72C-3C18-4DEC-94EE-DF895415F6B2}" destId="{72B9E343-3C09-4914-93EC-EB2935C57C22}" srcOrd="4" destOrd="0" presId="urn:microsoft.com/office/officeart/2005/8/layout/orgChart1"/>
    <dgm:cxn modelId="{D6FFB8A3-D3C9-464A-900F-C7E4D5FFAF93}" type="presParOf" srcId="{CD12A72C-3C18-4DEC-94EE-DF895415F6B2}" destId="{FCAD95BA-981E-4FD7-BA8D-52B14D43C075}" srcOrd="5" destOrd="0" presId="urn:microsoft.com/office/officeart/2005/8/layout/orgChart1"/>
    <dgm:cxn modelId="{4DAAF906-3F77-4EC2-ACE2-CF52C0CD8EA2}" type="presParOf" srcId="{FCAD95BA-981E-4FD7-BA8D-52B14D43C075}" destId="{956E4FE4-5650-4AA2-A211-2823CF273B7B}" srcOrd="0" destOrd="0" presId="urn:microsoft.com/office/officeart/2005/8/layout/orgChart1"/>
    <dgm:cxn modelId="{329626F2-5C6A-42D9-BBB8-FACA263F0E8D}" type="presParOf" srcId="{956E4FE4-5650-4AA2-A211-2823CF273B7B}" destId="{7ABFD6C2-709A-4E0F-9A67-39A4AEBC3055}" srcOrd="0" destOrd="0" presId="urn:microsoft.com/office/officeart/2005/8/layout/orgChart1"/>
    <dgm:cxn modelId="{E288C030-D998-4948-B76A-90D859806474}" type="presParOf" srcId="{956E4FE4-5650-4AA2-A211-2823CF273B7B}" destId="{B782BCCC-EEE5-4949-81BE-32DE6E221B27}" srcOrd="1" destOrd="0" presId="urn:microsoft.com/office/officeart/2005/8/layout/orgChart1"/>
    <dgm:cxn modelId="{AF2CF035-B586-40EE-8DE5-C1D8786DA977}" type="presParOf" srcId="{FCAD95BA-981E-4FD7-BA8D-52B14D43C075}" destId="{55E2439E-92CF-4360-8922-8229A9D8605D}" srcOrd="1" destOrd="0" presId="urn:microsoft.com/office/officeart/2005/8/layout/orgChart1"/>
    <dgm:cxn modelId="{79116A63-C82E-4EBF-A903-ED7AF6C7D62F}" type="presParOf" srcId="{FCAD95BA-981E-4FD7-BA8D-52B14D43C075}" destId="{3163E48F-8C90-4AE4-9361-6B9C291E0FF8}" srcOrd="2" destOrd="0" presId="urn:microsoft.com/office/officeart/2005/8/layout/orgChart1"/>
    <dgm:cxn modelId="{9D4FEACC-028D-413B-8E24-B20A058FA804}" type="presParOf" srcId="{CD12A72C-3C18-4DEC-94EE-DF895415F6B2}" destId="{0A7B21BB-85B9-4804-A4F2-C4758672292A}" srcOrd="6" destOrd="0" presId="urn:microsoft.com/office/officeart/2005/8/layout/orgChart1"/>
    <dgm:cxn modelId="{F93E80ED-A90F-4D72-A696-F91857B8B7D9}" type="presParOf" srcId="{CD12A72C-3C18-4DEC-94EE-DF895415F6B2}" destId="{4DB17725-8F16-43D8-9FAC-CB89E09FB844}" srcOrd="7" destOrd="0" presId="urn:microsoft.com/office/officeart/2005/8/layout/orgChart1"/>
    <dgm:cxn modelId="{1E339D50-46EC-4B1B-92A6-092E952D3585}" type="presParOf" srcId="{4DB17725-8F16-43D8-9FAC-CB89E09FB844}" destId="{EAC2CC96-D71F-407A-BE0B-683C21027EBA}" srcOrd="0" destOrd="0" presId="urn:microsoft.com/office/officeart/2005/8/layout/orgChart1"/>
    <dgm:cxn modelId="{F5B397B5-7E95-4AFE-A043-D2FBF4D58185}" type="presParOf" srcId="{EAC2CC96-D71F-407A-BE0B-683C21027EBA}" destId="{ACB3EBD6-7B5E-41F6-8389-75823FADC8EE}" srcOrd="0" destOrd="0" presId="urn:microsoft.com/office/officeart/2005/8/layout/orgChart1"/>
    <dgm:cxn modelId="{7C99EF50-7435-4130-926B-99DA5815F86F}" type="presParOf" srcId="{EAC2CC96-D71F-407A-BE0B-683C21027EBA}" destId="{77AA01A6-F728-43DD-A12B-B115D201C31C}" srcOrd="1" destOrd="0" presId="urn:microsoft.com/office/officeart/2005/8/layout/orgChart1"/>
    <dgm:cxn modelId="{209D12AB-65E7-4ABE-A5FD-37D452178C8E}" type="presParOf" srcId="{4DB17725-8F16-43D8-9FAC-CB89E09FB844}" destId="{B80F4E5C-4DBF-4EB8-86BD-DCA0CD9AF66E}" srcOrd="1" destOrd="0" presId="urn:microsoft.com/office/officeart/2005/8/layout/orgChart1"/>
    <dgm:cxn modelId="{7CAFC241-1AA7-466F-84DD-0435CB2BA4D6}" type="presParOf" srcId="{4DB17725-8F16-43D8-9FAC-CB89E09FB844}" destId="{FCEC824B-D5C8-4D21-A65A-DAD81C1E68A4}" srcOrd="2" destOrd="0" presId="urn:microsoft.com/office/officeart/2005/8/layout/orgChart1"/>
    <dgm:cxn modelId="{154F101B-3B1A-4A9E-88CB-96797A679FDA}" type="presParOf" srcId="{7A1BBE28-B352-459E-87E3-76706DCFC781}" destId="{F6C5D1AC-5969-4849-AB5A-2E20168FFE37}" srcOrd="2" destOrd="0" presId="urn:microsoft.com/office/officeart/2005/8/layout/orgChart1"/>
    <dgm:cxn modelId="{33C960D3-D9E9-4BCF-9076-6BB679D20528}" type="presParOf" srcId="{EDA3A129-0199-408D-854F-01BE379BEC1E}" destId="{762EF547-081C-4F27-A6BE-38A0EAD9DFA4}" srcOrd="2" destOrd="0" presId="urn:microsoft.com/office/officeart/2005/8/layout/orgChart1"/>
    <dgm:cxn modelId="{5041A7C9-5C65-4CB7-AEC7-2E5339CE25CF}" type="presParOf" srcId="{EDA3A129-0199-408D-854F-01BE379BEC1E}" destId="{49D35125-CF5B-4C2F-BF4B-B1CF1C3E0794}" srcOrd="3" destOrd="0" presId="urn:microsoft.com/office/officeart/2005/8/layout/orgChart1"/>
    <dgm:cxn modelId="{233EB785-F94C-4377-93F4-F4A13853A1F1}" type="presParOf" srcId="{49D35125-CF5B-4C2F-BF4B-B1CF1C3E0794}" destId="{987331CA-5815-4018-B3CA-F253B98C6B72}" srcOrd="0" destOrd="0" presId="urn:microsoft.com/office/officeart/2005/8/layout/orgChart1"/>
    <dgm:cxn modelId="{F37EDFBB-8A9A-4780-B2E8-A7A3CE7B4581}" type="presParOf" srcId="{987331CA-5815-4018-B3CA-F253B98C6B72}" destId="{5625FAE7-00D3-4463-A645-6520F1487F1A}" srcOrd="0" destOrd="0" presId="urn:microsoft.com/office/officeart/2005/8/layout/orgChart1"/>
    <dgm:cxn modelId="{818E5E0F-395C-4305-A7DB-CAFDC4F91854}" type="presParOf" srcId="{987331CA-5815-4018-B3CA-F253B98C6B72}" destId="{9B1AA339-94AC-42CE-81DA-9A712B40E1F1}" srcOrd="1" destOrd="0" presId="urn:microsoft.com/office/officeart/2005/8/layout/orgChart1"/>
    <dgm:cxn modelId="{35133049-3FD6-4E7D-82B3-5184E25AE23A}" type="presParOf" srcId="{49D35125-CF5B-4C2F-BF4B-B1CF1C3E0794}" destId="{BDC0A283-C264-404F-811E-D6338145EA06}" srcOrd="1" destOrd="0" presId="urn:microsoft.com/office/officeart/2005/8/layout/orgChart1"/>
    <dgm:cxn modelId="{B5A524A9-E03A-4B2E-BB42-B937CD767F80}" type="presParOf" srcId="{BDC0A283-C264-404F-811E-D6338145EA06}" destId="{280E4EBE-C4A1-4DE7-B5DD-F98C94735882}" srcOrd="0" destOrd="0" presId="urn:microsoft.com/office/officeart/2005/8/layout/orgChart1"/>
    <dgm:cxn modelId="{3001A76B-4F3F-4713-80B5-4987E6687587}" type="presParOf" srcId="{BDC0A283-C264-404F-811E-D6338145EA06}" destId="{7F6AE502-A202-4B0D-BC83-3052BFA8EECF}" srcOrd="1" destOrd="0" presId="urn:microsoft.com/office/officeart/2005/8/layout/orgChart1"/>
    <dgm:cxn modelId="{AAFFB4D2-1A84-4E70-8D7E-4B110C0D53FE}" type="presParOf" srcId="{7F6AE502-A202-4B0D-BC83-3052BFA8EECF}" destId="{9C578E96-DA3D-4D90-84D2-E51CE3AE439C}" srcOrd="0" destOrd="0" presId="urn:microsoft.com/office/officeart/2005/8/layout/orgChart1"/>
    <dgm:cxn modelId="{73BEB690-C971-4547-BBA1-1524DC805517}" type="presParOf" srcId="{9C578E96-DA3D-4D90-84D2-E51CE3AE439C}" destId="{518CFE69-58A0-447A-B901-7E17F2216B0E}" srcOrd="0" destOrd="0" presId="urn:microsoft.com/office/officeart/2005/8/layout/orgChart1"/>
    <dgm:cxn modelId="{884EF74F-6B33-4340-B19D-A5BC3C2814FD}" type="presParOf" srcId="{9C578E96-DA3D-4D90-84D2-E51CE3AE439C}" destId="{5F9B070E-77D9-46A2-A381-8A4C9E1CB91C}" srcOrd="1" destOrd="0" presId="urn:microsoft.com/office/officeart/2005/8/layout/orgChart1"/>
    <dgm:cxn modelId="{1B6E462F-96EB-4819-9C14-87D88208A8C6}" type="presParOf" srcId="{7F6AE502-A202-4B0D-BC83-3052BFA8EECF}" destId="{1428BAB0-88AB-45A1-8C9D-73DFE8C8948D}" srcOrd="1" destOrd="0" presId="urn:microsoft.com/office/officeart/2005/8/layout/orgChart1"/>
    <dgm:cxn modelId="{EAD37086-DD84-49B9-89E5-1059A9B7D4E8}" type="presParOf" srcId="{7F6AE502-A202-4B0D-BC83-3052BFA8EECF}" destId="{F5D2D2AA-5C13-46B9-BBAF-B52F0BFF9D72}" srcOrd="2" destOrd="0" presId="urn:microsoft.com/office/officeart/2005/8/layout/orgChart1"/>
    <dgm:cxn modelId="{C0944B2E-AB31-434E-9BC7-307FC75C61C8}" type="presParOf" srcId="{BDC0A283-C264-404F-811E-D6338145EA06}" destId="{3E4A3E71-7D97-4DDB-A2EA-FFCCFD27826B}" srcOrd="2" destOrd="0" presId="urn:microsoft.com/office/officeart/2005/8/layout/orgChart1"/>
    <dgm:cxn modelId="{822C981D-F74E-43CA-980B-B34746B61798}" type="presParOf" srcId="{BDC0A283-C264-404F-811E-D6338145EA06}" destId="{2707B491-4C5F-40D9-BBA2-914AC509AA40}" srcOrd="3" destOrd="0" presId="urn:microsoft.com/office/officeart/2005/8/layout/orgChart1"/>
    <dgm:cxn modelId="{D87A76DA-507C-41F2-821D-CA7A21BD06B6}" type="presParOf" srcId="{2707B491-4C5F-40D9-BBA2-914AC509AA40}" destId="{A0E6EC41-BB59-4A55-978A-2F2351CD702F}" srcOrd="0" destOrd="0" presId="urn:microsoft.com/office/officeart/2005/8/layout/orgChart1"/>
    <dgm:cxn modelId="{8183EAD9-082F-435F-BC62-9078FA84A9D2}" type="presParOf" srcId="{A0E6EC41-BB59-4A55-978A-2F2351CD702F}" destId="{A2CFEF6E-D949-4A63-9D7D-7FB0DE6F72AD}" srcOrd="0" destOrd="0" presId="urn:microsoft.com/office/officeart/2005/8/layout/orgChart1"/>
    <dgm:cxn modelId="{4B85C18D-93A9-494A-B76F-E65D15699962}" type="presParOf" srcId="{A0E6EC41-BB59-4A55-978A-2F2351CD702F}" destId="{64B9B007-32EB-4636-B0D1-70688B309D36}" srcOrd="1" destOrd="0" presId="urn:microsoft.com/office/officeart/2005/8/layout/orgChart1"/>
    <dgm:cxn modelId="{D26F8362-4C46-4C14-A2F8-8B461F19B7CB}" type="presParOf" srcId="{2707B491-4C5F-40D9-BBA2-914AC509AA40}" destId="{D7026189-3FED-450D-9F69-646188FE7A13}" srcOrd="1" destOrd="0" presId="urn:microsoft.com/office/officeart/2005/8/layout/orgChart1"/>
    <dgm:cxn modelId="{2B314BC2-84E4-4F6E-8115-636968E87851}" type="presParOf" srcId="{2707B491-4C5F-40D9-BBA2-914AC509AA40}" destId="{DD3D48BD-9E87-4BCE-B4DC-BBA9CC66B986}" srcOrd="2" destOrd="0" presId="urn:microsoft.com/office/officeart/2005/8/layout/orgChart1"/>
    <dgm:cxn modelId="{4168122B-DA6A-42B2-B9E7-9618505E4BDB}" type="presParOf" srcId="{BDC0A283-C264-404F-811E-D6338145EA06}" destId="{D6E3D2BE-E380-4370-8F6E-E8EAD2B456AD}" srcOrd="4" destOrd="0" presId="urn:microsoft.com/office/officeart/2005/8/layout/orgChart1"/>
    <dgm:cxn modelId="{CFAF3F17-0848-40CD-8DA9-392F5B122E57}" type="presParOf" srcId="{BDC0A283-C264-404F-811E-D6338145EA06}" destId="{3EC46CF8-EB81-4AB5-9514-FC0D367C3049}" srcOrd="5" destOrd="0" presId="urn:microsoft.com/office/officeart/2005/8/layout/orgChart1"/>
    <dgm:cxn modelId="{CC1F0D0E-2C4B-4712-84E6-06C879C6B775}" type="presParOf" srcId="{3EC46CF8-EB81-4AB5-9514-FC0D367C3049}" destId="{C7CAA5A2-7326-44FF-AB1F-B7915CF72465}" srcOrd="0" destOrd="0" presId="urn:microsoft.com/office/officeart/2005/8/layout/orgChart1"/>
    <dgm:cxn modelId="{04F01D42-BEB7-43FF-B96A-3780651201B1}" type="presParOf" srcId="{C7CAA5A2-7326-44FF-AB1F-B7915CF72465}" destId="{735684EA-8BAA-458F-96D5-9C3BE3019943}" srcOrd="0" destOrd="0" presId="urn:microsoft.com/office/officeart/2005/8/layout/orgChart1"/>
    <dgm:cxn modelId="{C80ADBC1-FD68-4E40-8C50-1813F4D95CA8}" type="presParOf" srcId="{C7CAA5A2-7326-44FF-AB1F-B7915CF72465}" destId="{03316DE2-9EBE-45FF-A2AE-4E754C5162BD}" srcOrd="1" destOrd="0" presId="urn:microsoft.com/office/officeart/2005/8/layout/orgChart1"/>
    <dgm:cxn modelId="{AFA31D71-B373-4EAC-BE88-69A6B98CDED8}" type="presParOf" srcId="{3EC46CF8-EB81-4AB5-9514-FC0D367C3049}" destId="{8AE47D80-3458-4D3F-A9CE-A18D8B71EE97}" srcOrd="1" destOrd="0" presId="urn:microsoft.com/office/officeart/2005/8/layout/orgChart1"/>
    <dgm:cxn modelId="{B7868156-C0A3-4C00-A301-62DB76CE0146}" type="presParOf" srcId="{3EC46CF8-EB81-4AB5-9514-FC0D367C3049}" destId="{F2700E3B-BDA5-4176-B868-F15658E6E667}" srcOrd="2" destOrd="0" presId="urn:microsoft.com/office/officeart/2005/8/layout/orgChart1"/>
    <dgm:cxn modelId="{53C5D905-B7B7-452C-804F-6FE2418DF296}" type="presParOf" srcId="{49D35125-CF5B-4C2F-BF4B-B1CF1C3E0794}" destId="{FBFD6F62-3A9F-40B9-A931-9118F3D268CF}" srcOrd="2" destOrd="0" presId="urn:microsoft.com/office/officeart/2005/8/layout/orgChart1"/>
    <dgm:cxn modelId="{BB8C3CC8-90C9-42C7-B2CC-8C4EEE5D32D6}" type="presParOf" srcId="{EDA3A129-0199-408D-854F-01BE379BEC1E}" destId="{01B39A72-D5CE-413A-9AAE-248C87E95B35}" srcOrd="4" destOrd="0" presId="urn:microsoft.com/office/officeart/2005/8/layout/orgChart1"/>
    <dgm:cxn modelId="{D0CD355E-F422-4FE7-96B9-2F1672CE7B85}" type="presParOf" srcId="{EDA3A129-0199-408D-854F-01BE379BEC1E}" destId="{33D24B9C-392A-4795-9F2B-9913B941540A}" srcOrd="5" destOrd="0" presId="urn:microsoft.com/office/officeart/2005/8/layout/orgChart1"/>
    <dgm:cxn modelId="{9F4C66FB-EA8D-4BF8-BEC0-D3D4AC5313D0}" type="presParOf" srcId="{33D24B9C-392A-4795-9F2B-9913B941540A}" destId="{D097AB9B-BDF3-4287-801A-45D4F83553D5}" srcOrd="0" destOrd="0" presId="urn:microsoft.com/office/officeart/2005/8/layout/orgChart1"/>
    <dgm:cxn modelId="{AC0BF4B4-C56D-48FC-B330-5BD9CCBFD2E5}" type="presParOf" srcId="{D097AB9B-BDF3-4287-801A-45D4F83553D5}" destId="{74EA957F-E183-4569-93EA-C695F14744C1}" srcOrd="0" destOrd="0" presId="urn:microsoft.com/office/officeart/2005/8/layout/orgChart1"/>
    <dgm:cxn modelId="{ADFC7738-091C-4243-BB6D-93EFB7C6F9E5}" type="presParOf" srcId="{D097AB9B-BDF3-4287-801A-45D4F83553D5}" destId="{7CA07E8A-DF24-4D05-AF06-B6CB5AFB17EF}" srcOrd="1" destOrd="0" presId="urn:microsoft.com/office/officeart/2005/8/layout/orgChart1"/>
    <dgm:cxn modelId="{47563B7A-3840-4006-AA83-CC59CE949D39}" type="presParOf" srcId="{33D24B9C-392A-4795-9F2B-9913B941540A}" destId="{A6F6AB3C-350B-46A1-BC65-B59EF48CBF6E}" srcOrd="1" destOrd="0" presId="urn:microsoft.com/office/officeart/2005/8/layout/orgChart1"/>
    <dgm:cxn modelId="{24619411-153E-496D-A6B5-EFDAB77C85B8}" type="presParOf" srcId="{A6F6AB3C-350B-46A1-BC65-B59EF48CBF6E}" destId="{E2DD8AF2-3CBC-4A08-A0CA-83F169135672}" srcOrd="0" destOrd="0" presId="urn:microsoft.com/office/officeart/2005/8/layout/orgChart1"/>
    <dgm:cxn modelId="{EC785D16-3B1B-4DF6-8962-666432DE114B}" type="presParOf" srcId="{A6F6AB3C-350B-46A1-BC65-B59EF48CBF6E}" destId="{FEAAAE7A-AFDB-4D40-9141-C7DF27EC2C47}" srcOrd="1" destOrd="0" presId="urn:microsoft.com/office/officeart/2005/8/layout/orgChart1"/>
    <dgm:cxn modelId="{27DCC089-8081-4618-9F28-9D049EEF6C09}" type="presParOf" srcId="{FEAAAE7A-AFDB-4D40-9141-C7DF27EC2C47}" destId="{B2C3D8A2-04D9-42A2-B5C7-07888DAA9927}" srcOrd="0" destOrd="0" presId="urn:microsoft.com/office/officeart/2005/8/layout/orgChart1"/>
    <dgm:cxn modelId="{90A3DB45-2A0E-428B-8543-037B10437D24}" type="presParOf" srcId="{B2C3D8A2-04D9-42A2-B5C7-07888DAA9927}" destId="{71944C87-9694-4747-88D0-72EA46D18620}" srcOrd="0" destOrd="0" presId="urn:microsoft.com/office/officeart/2005/8/layout/orgChart1"/>
    <dgm:cxn modelId="{264F2F08-F08D-4412-B93F-5DCA52CE7123}" type="presParOf" srcId="{B2C3D8A2-04D9-42A2-B5C7-07888DAA9927}" destId="{801CCE90-2D04-4D34-99F8-5D067441B5FE}" srcOrd="1" destOrd="0" presId="urn:microsoft.com/office/officeart/2005/8/layout/orgChart1"/>
    <dgm:cxn modelId="{CD2D9971-B21A-4BD2-8020-5470791481A4}" type="presParOf" srcId="{FEAAAE7A-AFDB-4D40-9141-C7DF27EC2C47}" destId="{C514A2EB-4507-471F-A938-D096F57704DC}" srcOrd="1" destOrd="0" presId="urn:microsoft.com/office/officeart/2005/8/layout/orgChart1"/>
    <dgm:cxn modelId="{1C90941E-D5F9-4C36-8594-C1520C8C37E4}" type="presParOf" srcId="{FEAAAE7A-AFDB-4D40-9141-C7DF27EC2C47}" destId="{C8F69B52-F2B3-4D1F-B5AE-3C0C3C764947}" srcOrd="2" destOrd="0" presId="urn:microsoft.com/office/officeart/2005/8/layout/orgChart1"/>
    <dgm:cxn modelId="{343AF794-4D93-43DE-A705-9D553841C7B5}" type="presParOf" srcId="{A6F6AB3C-350B-46A1-BC65-B59EF48CBF6E}" destId="{D1224F47-F12E-428A-95EB-8D5BE64D3C32}" srcOrd="2" destOrd="0" presId="urn:microsoft.com/office/officeart/2005/8/layout/orgChart1"/>
    <dgm:cxn modelId="{22F5F039-D159-436E-834C-D295150DC279}" type="presParOf" srcId="{A6F6AB3C-350B-46A1-BC65-B59EF48CBF6E}" destId="{76115CC9-AD34-43D0-BD52-BB4611CB1A1B}" srcOrd="3" destOrd="0" presId="urn:microsoft.com/office/officeart/2005/8/layout/orgChart1"/>
    <dgm:cxn modelId="{F5C53893-F52C-4348-A101-ABBC9568C2B8}" type="presParOf" srcId="{76115CC9-AD34-43D0-BD52-BB4611CB1A1B}" destId="{59EFA9B6-185A-4F59-8FAB-C6F2133505C3}" srcOrd="0" destOrd="0" presId="urn:microsoft.com/office/officeart/2005/8/layout/orgChart1"/>
    <dgm:cxn modelId="{709FBAC8-19AD-41C2-A852-7C1B58EF2D60}" type="presParOf" srcId="{59EFA9B6-185A-4F59-8FAB-C6F2133505C3}" destId="{E7F77131-F67B-48CD-8A27-3C8D2580622A}" srcOrd="0" destOrd="0" presId="urn:microsoft.com/office/officeart/2005/8/layout/orgChart1"/>
    <dgm:cxn modelId="{10A701E6-5760-4DD2-8EF1-4A3D6F7FE8BE}" type="presParOf" srcId="{59EFA9B6-185A-4F59-8FAB-C6F2133505C3}" destId="{0DB91843-CF21-4863-A673-5E7DBCFF9944}" srcOrd="1" destOrd="0" presId="urn:microsoft.com/office/officeart/2005/8/layout/orgChart1"/>
    <dgm:cxn modelId="{D49441C1-8ACB-469D-853E-D7571981AA06}" type="presParOf" srcId="{76115CC9-AD34-43D0-BD52-BB4611CB1A1B}" destId="{FF86510D-3DB8-403C-B872-9580EF03D358}" srcOrd="1" destOrd="0" presId="urn:microsoft.com/office/officeart/2005/8/layout/orgChart1"/>
    <dgm:cxn modelId="{9A55F4A4-8182-4205-9613-67F4FEC58077}" type="presParOf" srcId="{76115CC9-AD34-43D0-BD52-BB4611CB1A1B}" destId="{C2448001-229F-4F57-9834-7691363EF275}" srcOrd="2" destOrd="0" presId="urn:microsoft.com/office/officeart/2005/8/layout/orgChart1"/>
    <dgm:cxn modelId="{3D658514-4DFC-4664-B0AD-BB9A7CF4D979}" type="presParOf" srcId="{A6F6AB3C-350B-46A1-BC65-B59EF48CBF6E}" destId="{033A9C43-E446-40A5-9F39-2DA5B0FF15A3}" srcOrd="4" destOrd="0" presId="urn:microsoft.com/office/officeart/2005/8/layout/orgChart1"/>
    <dgm:cxn modelId="{EF9814B4-C7F4-4F3A-A1B7-BCA83E842234}" type="presParOf" srcId="{A6F6AB3C-350B-46A1-BC65-B59EF48CBF6E}" destId="{A1DB51A2-76BD-4072-8986-282C07E329C1}" srcOrd="5" destOrd="0" presId="urn:microsoft.com/office/officeart/2005/8/layout/orgChart1"/>
    <dgm:cxn modelId="{1364DD2E-486C-471C-A314-C2BAFF8A5E4A}" type="presParOf" srcId="{A1DB51A2-76BD-4072-8986-282C07E329C1}" destId="{1EB6267F-1898-4F3C-8575-CFF21EE51383}" srcOrd="0" destOrd="0" presId="urn:microsoft.com/office/officeart/2005/8/layout/orgChart1"/>
    <dgm:cxn modelId="{AE25DE45-3742-4CE3-B6FE-900BF7CD5C20}" type="presParOf" srcId="{1EB6267F-1898-4F3C-8575-CFF21EE51383}" destId="{66416904-025F-4135-9268-281E6342FD6C}" srcOrd="0" destOrd="0" presId="urn:microsoft.com/office/officeart/2005/8/layout/orgChart1"/>
    <dgm:cxn modelId="{AABA9BB6-5887-43BA-B376-4B0E0AD4B191}" type="presParOf" srcId="{1EB6267F-1898-4F3C-8575-CFF21EE51383}" destId="{0A81DAD6-7E76-4B1D-8FD7-4298799701DE}" srcOrd="1" destOrd="0" presId="urn:microsoft.com/office/officeart/2005/8/layout/orgChart1"/>
    <dgm:cxn modelId="{D1ABFF47-A132-4905-9262-883943B92767}" type="presParOf" srcId="{A1DB51A2-76BD-4072-8986-282C07E329C1}" destId="{5F18E550-FBDF-4088-A947-7CCC65A6D733}" srcOrd="1" destOrd="0" presId="urn:microsoft.com/office/officeart/2005/8/layout/orgChart1"/>
    <dgm:cxn modelId="{A96E95B7-B9C7-4054-90E1-BD5759335ADE}" type="presParOf" srcId="{A1DB51A2-76BD-4072-8986-282C07E329C1}" destId="{BA35B143-127A-4657-BBB1-BFCB4FDC3861}" srcOrd="2" destOrd="0" presId="urn:microsoft.com/office/officeart/2005/8/layout/orgChart1"/>
    <dgm:cxn modelId="{F63737D1-72B4-4F28-8EAE-15B1F1FDDE30}" type="presParOf" srcId="{A6F6AB3C-350B-46A1-BC65-B59EF48CBF6E}" destId="{82B21FDC-AEB7-4066-95F3-A021AE7A7BCD}" srcOrd="6" destOrd="0" presId="urn:microsoft.com/office/officeart/2005/8/layout/orgChart1"/>
    <dgm:cxn modelId="{9F28A1DB-92F1-4025-A504-A0C254D4F89D}" type="presParOf" srcId="{A6F6AB3C-350B-46A1-BC65-B59EF48CBF6E}" destId="{9EAD49AC-D317-4BBE-A182-8CF64612B460}" srcOrd="7" destOrd="0" presId="urn:microsoft.com/office/officeart/2005/8/layout/orgChart1"/>
    <dgm:cxn modelId="{59B4F815-78F4-41CE-960F-C7165DCBB9F8}" type="presParOf" srcId="{9EAD49AC-D317-4BBE-A182-8CF64612B460}" destId="{C0814E74-ABC3-45E0-9F7E-BE1A42F412EE}" srcOrd="0" destOrd="0" presId="urn:microsoft.com/office/officeart/2005/8/layout/orgChart1"/>
    <dgm:cxn modelId="{A9DBE11F-22A6-4910-BF4B-531A100321F0}" type="presParOf" srcId="{C0814E74-ABC3-45E0-9F7E-BE1A42F412EE}" destId="{D2AC0FA4-03C9-4E8C-B010-5B9F2E2FBAAA}" srcOrd="0" destOrd="0" presId="urn:microsoft.com/office/officeart/2005/8/layout/orgChart1"/>
    <dgm:cxn modelId="{B2F2E915-291C-4E0D-87C2-65DA301F13F2}" type="presParOf" srcId="{C0814E74-ABC3-45E0-9F7E-BE1A42F412EE}" destId="{F1C9D43D-FA40-4670-AAA5-BC3C77B104DA}" srcOrd="1" destOrd="0" presId="urn:microsoft.com/office/officeart/2005/8/layout/orgChart1"/>
    <dgm:cxn modelId="{8586BC73-B20C-42B6-83A0-84EAA38D83DA}" type="presParOf" srcId="{9EAD49AC-D317-4BBE-A182-8CF64612B460}" destId="{94F1190D-79AE-472D-8EF0-964278AF6B99}" srcOrd="1" destOrd="0" presId="urn:microsoft.com/office/officeart/2005/8/layout/orgChart1"/>
    <dgm:cxn modelId="{DBB14A75-355F-4B61-9838-63725A4AFD9C}" type="presParOf" srcId="{9EAD49AC-D317-4BBE-A182-8CF64612B460}" destId="{37EEF813-7818-4486-8DB1-599E50E95228}" srcOrd="2" destOrd="0" presId="urn:microsoft.com/office/officeart/2005/8/layout/orgChart1"/>
    <dgm:cxn modelId="{31B05B67-CD6D-4FF6-8195-F8F4EE88897B}" type="presParOf" srcId="{33D24B9C-392A-4795-9F2B-9913B941540A}" destId="{3F85C393-9BC9-4B6A-8EC0-BE13B3BC2FD7}" srcOrd="2" destOrd="0" presId="urn:microsoft.com/office/officeart/2005/8/layout/orgChart1"/>
    <dgm:cxn modelId="{C7AF5FBB-B4EF-47F4-85DF-D40B41508369}" type="presParOf" srcId="{EDA3A129-0199-408D-854F-01BE379BEC1E}" destId="{1BDF9449-943C-43B0-9967-42CC6D9B5641}" srcOrd="6" destOrd="0" presId="urn:microsoft.com/office/officeart/2005/8/layout/orgChart1"/>
    <dgm:cxn modelId="{3DEF3E52-232D-46D2-9A0C-318B9A12D878}" type="presParOf" srcId="{EDA3A129-0199-408D-854F-01BE379BEC1E}" destId="{5AD65F17-9506-4055-B4B0-E70B9E7335B4}" srcOrd="7" destOrd="0" presId="urn:microsoft.com/office/officeart/2005/8/layout/orgChart1"/>
    <dgm:cxn modelId="{8D31A81A-7F5D-4C7B-9C51-667B3E9C3BE8}" type="presParOf" srcId="{5AD65F17-9506-4055-B4B0-E70B9E7335B4}" destId="{D91FD11B-3D63-46B6-9A34-EF412A29E825}" srcOrd="0" destOrd="0" presId="urn:microsoft.com/office/officeart/2005/8/layout/orgChart1"/>
    <dgm:cxn modelId="{EDA07E8B-B9F1-4741-821D-B1654E626EDE}" type="presParOf" srcId="{D91FD11B-3D63-46B6-9A34-EF412A29E825}" destId="{7208EA84-3C48-4A64-BC4B-F4DFC38C0044}" srcOrd="0" destOrd="0" presId="urn:microsoft.com/office/officeart/2005/8/layout/orgChart1"/>
    <dgm:cxn modelId="{F86A57B8-821D-4979-9145-065A8282612E}" type="presParOf" srcId="{D91FD11B-3D63-46B6-9A34-EF412A29E825}" destId="{DE4C7678-5F0C-4A69-A57C-197910E0C93A}" srcOrd="1" destOrd="0" presId="urn:microsoft.com/office/officeart/2005/8/layout/orgChart1"/>
    <dgm:cxn modelId="{5EB078DE-AC9F-4F77-BBC9-D9A3780EF1B0}" type="presParOf" srcId="{5AD65F17-9506-4055-B4B0-E70B9E7335B4}" destId="{637510B1-1689-4CC0-8233-E38C0785654B}" srcOrd="1" destOrd="0" presId="urn:microsoft.com/office/officeart/2005/8/layout/orgChart1"/>
    <dgm:cxn modelId="{4971952E-9A14-43EB-984D-88424E4116FE}" type="presParOf" srcId="{637510B1-1689-4CC0-8233-E38C0785654B}" destId="{D3266E9E-2933-44D1-BB9D-727992C8B571}" srcOrd="0" destOrd="0" presId="urn:microsoft.com/office/officeart/2005/8/layout/orgChart1"/>
    <dgm:cxn modelId="{59F97DC5-6D37-48B9-8299-76A6CFF3EBAF}" type="presParOf" srcId="{637510B1-1689-4CC0-8233-E38C0785654B}" destId="{DFAD8ECA-DF09-4431-9644-AAFB11508E15}" srcOrd="1" destOrd="0" presId="urn:microsoft.com/office/officeart/2005/8/layout/orgChart1"/>
    <dgm:cxn modelId="{A5E3FF43-3684-48E5-A0BF-70E24E1C4FEE}" type="presParOf" srcId="{DFAD8ECA-DF09-4431-9644-AAFB11508E15}" destId="{5B3D2FB8-C109-4370-9FE2-EFCCFD8728D1}" srcOrd="0" destOrd="0" presId="urn:microsoft.com/office/officeart/2005/8/layout/orgChart1"/>
    <dgm:cxn modelId="{101F5776-4BAA-4C91-B56E-EE7F19A1B646}" type="presParOf" srcId="{5B3D2FB8-C109-4370-9FE2-EFCCFD8728D1}" destId="{2C593AF7-AA38-4C00-9563-1109DE289A92}" srcOrd="0" destOrd="0" presId="urn:microsoft.com/office/officeart/2005/8/layout/orgChart1"/>
    <dgm:cxn modelId="{725801D8-2DE0-47AF-96C5-314B84748957}" type="presParOf" srcId="{5B3D2FB8-C109-4370-9FE2-EFCCFD8728D1}" destId="{B7C5BE61-DDB8-4F27-B9E7-6282D7B14B02}" srcOrd="1" destOrd="0" presId="urn:microsoft.com/office/officeart/2005/8/layout/orgChart1"/>
    <dgm:cxn modelId="{C3609B0D-A38B-43E6-8487-CAC958CF4AF5}" type="presParOf" srcId="{DFAD8ECA-DF09-4431-9644-AAFB11508E15}" destId="{7CCC7461-DC07-4214-9EBB-49038B96D3F1}" srcOrd="1" destOrd="0" presId="urn:microsoft.com/office/officeart/2005/8/layout/orgChart1"/>
    <dgm:cxn modelId="{0687F1BA-E127-4041-BA92-407DA84B298C}" type="presParOf" srcId="{DFAD8ECA-DF09-4431-9644-AAFB11508E15}" destId="{BD63DD36-F4FF-45FA-A5E0-86E595F844BA}" srcOrd="2" destOrd="0" presId="urn:microsoft.com/office/officeart/2005/8/layout/orgChart1"/>
    <dgm:cxn modelId="{153B9FFD-DE3F-46D7-9BCE-DDC6318B23B8}" type="presParOf" srcId="{637510B1-1689-4CC0-8233-E38C0785654B}" destId="{170ACA06-C8A5-4BC9-928C-BEE4ACE05097}" srcOrd="2" destOrd="0" presId="urn:microsoft.com/office/officeart/2005/8/layout/orgChart1"/>
    <dgm:cxn modelId="{18CD8060-1370-4A79-9D1F-D9F9E7506B1F}" type="presParOf" srcId="{637510B1-1689-4CC0-8233-E38C0785654B}" destId="{F3535969-BD77-4EB3-B352-04F94AD6515B}" srcOrd="3" destOrd="0" presId="urn:microsoft.com/office/officeart/2005/8/layout/orgChart1"/>
    <dgm:cxn modelId="{B7744925-9714-42D9-86A5-01A9D11C8199}" type="presParOf" srcId="{F3535969-BD77-4EB3-B352-04F94AD6515B}" destId="{2C5FA354-5A25-41B3-95DF-65AD1D46A71D}" srcOrd="0" destOrd="0" presId="urn:microsoft.com/office/officeart/2005/8/layout/orgChart1"/>
    <dgm:cxn modelId="{7ED7183D-B85A-4DF4-A387-F453AD0AB258}" type="presParOf" srcId="{2C5FA354-5A25-41B3-95DF-65AD1D46A71D}" destId="{B8C3391A-BBF9-45DC-8FD9-FE9E5FACC366}" srcOrd="0" destOrd="0" presId="urn:microsoft.com/office/officeart/2005/8/layout/orgChart1"/>
    <dgm:cxn modelId="{8A3B9578-5B2C-4C16-A95C-FBA69D9B23DB}" type="presParOf" srcId="{2C5FA354-5A25-41B3-95DF-65AD1D46A71D}" destId="{2D644EDC-2443-457F-8000-FE86E07EF47E}" srcOrd="1" destOrd="0" presId="urn:microsoft.com/office/officeart/2005/8/layout/orgChart1"/>
    <dgm:cxn modelId="{132EEF47-DDEC-4A72-8F9A-0AE5AEEBA6AC}" type="presParOf" srcId="{F3535969-BD77-4EB3-B352-04F94AD6515B}" destId="{538528FB-35B8-49C7-8541-364C3ABBA3DE}" srcOrd="1" destOrd="0" presId="urn:microsoft.com/office/officeart/2005/8/layout/orgChart1"/>
    <dgm:cxn modelId="{0C0BA689-C43C-4DCB-A7ED-AA6ED39EA20A}" type="presParOf" srcId="{F3535969-BD77-4EB3-B352-04F94AD6515B}" destId="{C8A82626-7288-4AC9-A114-736C6E178150}" srcOrd="2" destOrd="0" presId="urn:microsoft.com/office/officeart/2005/8/layout/orgChart1"/>
    <dgm:cxn modelId="{8EDF1D76-18DA-4299-97D4-844D216B0405}" type="presParOf" srcId="{637510B1-1689-4CC0-8233-E38C0785654B}" destId="{482F21B9-DF1F-4E58-ACC5-25E2E9F14378}" srcOrd="4" destOrd="0" presId="urn:microsoft.com/office/officeart/2005/8/layout/orgChart1"/>
    <dgm:cxn modelId="{AC147EA3-35F8-406C-8935-45415130978F}" type="presParOf" srcId="{637510B1-1689-4CC0-8233-E38C0785654B}" destId="{4BA6C026-080D-4C77-B1B2-1B47DE0CE096}" srcOrd="5" destOrd="0" presId="urn:microsoft.com/office/officeart/2005/8/layout/orgChart1"/>
    <dgm:cxn modelId="{1F5D53D1-3AE6-4CF5-9023-FCAC0006A4E1}" type="presParOf" srcId="{4BA6C026-080D-4C77-B1B2-1B47DE0CE096}" destId="{08C0DB1E-AAE2-4BC3-AA57-40445F2D95DB}" srcOrd="0" destOrd="0" presId="urn:microsoft.com/office/officeart/2005/8/layout/orgChart1"/>
    <dgm:cxn modelId="{165E400B-85ED-4283-9ADA-61892EA820B7}" type="presParOf" srcId="{08C0DB1E-AAE2-4BC3-AA57-40445F2D95DB}" destId="{D946BA99-5573-4C86-860E-E890EC757427}" srcOrd="0" destOrd="0" presId="urn:microsoft.com/office/officeart/2005/8/layout/orgChart1"/>
    <dgm:cxn modelId="{96E64EBA-434A-4FDD-AEB3-4B505F2B49C2}" type="presParOf" srcId="{08C0DB1E-AAE2-4BC3-AA57-40445F2D95DB}" destId="{4FD7298B-8C5D-4AF1-98DB-AC28718F107F}" srcOrd="1" destOrd="0" presId="urn:microsoft.com/office/officeart/2005/8/layout/orgChart1"/>
    <dgm:cxn modelId="{CD558465-7831-4BBE-B669-00B07AA85D53}" type="presParOf" srcId="{4BA6C026-080D-4C77-B1B2-1B47DE0CE096}" destId="{1941A337-9218-4778-85B6-95F0DBA9E7C8}" srcOrd="1" destOrd="0" presId="urn:microsoft.com/office/officeart/2005/8/layout/orgChart1"/>
    <dgm:cxn modelId="{558BE050-DA3B-4424-9E03-FFB144EBF078}" type="presParOf" srcId="{4BA6C026-080D-4C77-B1B2-1B47DE0CE096}" destId="{659B34B1-654A-45BE-A63B-9F2B1C5E0DE5}" srcOrd="2" destOrd="0" presId="urn:microsoft.com/office/officeart/2005/8/layout/orgChart1"/>
    <dgm:cxn modelId="{FDBE095B-446D-4A37-845A-0F2A3BE3C420}" type="presParOf" srcId="{637510B1-1689-4CC0-8233-E38C0785654B}" destId="{AD613A33-F3A6-4A65-AF26-3F4A2E2DC862}" srcOrd="6" destOrd="0" presId="urn:microsoft.com/office/officeart/2005/8/layout/orgChart1"/>
    <dgm:cxn modelId="{B41773E8-F783-4F43-A1D3-38F32B957FF8}" type="presParOf" srcId="{637510B1-1689-4CC0-8233-E38C0785654B}" destId="{C4B7AAC3-4A21-472B-8A34-0F4B891BEB81}" srcOrd="7" destOrd="0" presId="urn:microsoft.com/office/officeart/2005/8/layout/orgChart1"/>
    <dgm:cxn modelId="{7F70467A-A58A-493B-98B1-25ECC8E6692E}" type="presParOf" srcId="{C4B7AAC3-4A21-472B-8A34-0F4B891BEB81}" destId="{01919471-08B7-4558-AEC2-12A62D2C8F6A}" srcOrd="0" destOrd="0" presId="urn:microsoft.com/office/officeart/2005/8/layout/orgChart1"/>
    <dgm:cxn modelId="{4B3F5802-0530-4929-82BB-C9AF74E07326}" type="presParOf" srcId="{01919471-08B7-4558-AEC2-12A62D2C8F6A}" destId="{39B1CEC8-B4DA-49B1-A5DB-2BA09E3B4323}" srcOrd="0" destOrd="0" presId="urn:microsoft.com/office/officeart/2005/8/layout/orgChart1"/>
    <dgm:cxn modelId="{E8C32BEF-E2F2-4612-9DF3-3DAD644E9545}" type="presParOf" srcId="{01919471-08B7-4558-AEC2-12A62D2C8F6A}" destId="{CFC87FB9-AC75-401D-AFFE-A7AF31F5CDF6}" srcOrd="1" destOrd="0" presId="urn:microsoft.com/office/officeart/2005/8/layout/orgChart1"/>
    <dgm:cxn modelId="{71223B0A-F83A-47EB-9730-87A04A02A852}" type="presParOf" srcId="{C4B7AAC3-4A21-472B-8A34-0F4B891BEB81}" destId="{7A8A06CC-CFA4-42EB-9C33-A3C896F6CCFC}" srcOrd="1" destOrd="0" presId="urn:microsoft.com/office/officeart/2005/8/layout/orgChart1"/>
    <dgm:cxn modelId="{71844E1E-48CB-4488-8AAB-7773AB5F1AB3}" type="presParOf" srcId="{C4B7AAC3-4A21-472B-8A34-0F4B891BEB81}" destId="{3247F787-CEDC-4461-9AE3-B8C8F1C6E834}" srcOrd="2" destOrd="0" presId="urn:microsoft.com/office/officeart/2005/8/layout/orgChart1"/>
    <dgm:cxn modelId="{DA16A458-3165-43A3-B53E-BA8A2E637A8A}" type="presParOf" srcId="{5AD65F17-9506-4055-B4B0-E70B9E7335B4}" destId="{A1EDD7AC-414B-43CE-9528-DAF9A1A37C52}" srcOrd="2" destOrd="0" presId="urn:microsoft.com/office/officeart/2005/8/layout/orgChart1"/>
    <dgm:cxn modelId="{EA6112BF-3680-40A3-9FAB-F12D7AE477A5}" type="presParOf" srcId="{EDA3A129-0199-408D-854F-01BE379BEC1E}" destId="{CE1FCB22-1EA5-4633-9B9F-1C2DD36EAA18}" srcOrd="8" destOrd="0" presId="urn:microsoft.com/office/officeart/2005/8/layout/orgChart1"/>
    <dgm:cxn modelId="{5AD26433-F568-4E95-99AA-3AB476C3F41F}" type="presParOf" srcId="{EDA3A129-0199-408D-854F-01BE379BEC1E}" destId="{4D3EEC90-88DF-4891-B2B7-198DFEAD8B0E}" srcOrd="9" destOrd="0" presId="urn:microsoft.com/office/officeart/2005/8/layout/orgChart1"/>
    <dgm:cxn modelId="{A5E5B0F4-8590-4F8C-9AAB-23C631604D4A}" type="presParOf" srcId="{4D3EEC90-88DF-4891-B2B7-198DFEAD8B0E}" destId="{2FE7BEB6-1FD4-44AD-AF74-991126429373}" srcOrd="0" destOrd="0" presId="urn:microsoft.com/office/officeart/2005/8/layout/orgChart1"/>
    <dgm:cxn modelId="{0C6C8328-246F-4115-B91C-AABF1A07CA91}" type="presParOf" srcId="{2FE7BEB6-1FD4-44AD-AF74-991126429373}" destId="{EE65A0D1-926E-4989-B2D2-6DF866CAC958}" srcOrd="0" destOrd="0" presId="urn:microsoft.com/office/officeart/2005/8/layout/orgChart1"/>
    <dgm:cxn modelId="{36CBD946-85D4-48EC-B54F-B86889A19153}" type="presParOf" srcId="{2FE7BEB6-1FD4-44AD-AF74-991126429373}" destId="{069A4822-D403-4F16-842E-D4CF8D4907EE}" srcOrd="1" destOrd="0" presId="urn:microsoft.com/office/officeart/2005/8/layout/orgChart1"/>
    <dgm:cxn modelId="{34A07978-8DC2-423D-9A41-0943D4DCCFC0}" type="presParOf" srcId="{4D3EEC90-88DF-4891-B2B7-198DFEAD8B0E}" destId="{CE97D3F6-AF97-414B-8BAE-E64BFBDF410F}" srcOrd="1" destOrd="0" presId="urn:microsoft.com/office/officeart/2005/8/layout/orgChart1"/>
    <dgm:cxn modelId="{038ED00F-B5AB-425A-BDC5-FDA5B79B9785}" type="presParOf" srcId="{CE97D3F6-AF97-414B-8BAE-E64BFBDF410F}" destId="{6E639C84-771A-44A5-8D7B-88D56AC81F46}" srcOrd="0" destOrd="0" presId="urn:microsoft.com/office/officeart/2005/8/layout/orgChart1"/>
    <dgm:cxn modelId="{6969C1E6-A0CA-4D40-A4E0-06F9D86AB041}" type="presParOf" srcId="{CE97D3F6-AF97-414B-8BAE-E64BFBDF410F}" destId="{B0E29093-FC2D-4687-ACB4-1B0FFB02947A}" srcOrd="1" destOrd="0" presId="urn:microsoft.com/office/officeart/2005/8/layout/orgChart1"/>
    <dgm:cxn modelId="{41955DA3-FF39-4DDD-9FBC-3EB897452E56}" type="presParOf" srcId="{B0E29093-FC2D-4687-ACB4-1B0FFB02947A}" destId="{88C22045-9385-4C6E-80BC-7D88AB8F10B4}" srcOrd="0" destOrd="0" presId="urn:microsoft.com/office/officeart/2005/8/layout/orgChart1"/>
    <dgm:cxn modelId="{7ED837C9-E82B-4424-B3C8-2D7DED640ECC}" type="presParOf" srcId="{88C22045-9385-4C6E-80BC-7D88AB8F10B4}" destId="{80D23D07-D6EF-4E98-93F8-48194174BA4C}" srcOrd="0" destOrd="0" presId="urn:microsoft.com/office/officeart/2005/8/layout/orgChart1"/>
    <dgm:cxn modelId="{29D5B7A1-05B7-446E-9F3B-8F60CE1DC6E0}" type="presParOf" srcId="{88C22045-9385-4C6E-80BC-7D88AB8F10B4}" destId="{3ABACA4B-A821-450D-ABEB-1EBB25064153}" srcOrd="1" destOrd="0" presId="urn:microsoft.com/office/officeart/2005/8/layout/orgChart1"/>
    <dgm:cxn modelId="{BC90E142-4992-4E02-BA00-0080C974E3CA}" type="presParOf" srcId="{B0E29093-FC2D-4687-ACB4-1B0FFB02947A}" destId="{270A6934-7175-4025-AF75-E6AC79F59C38}" srcOrd="1" destOrd="0" presId="urn:microsoft.com/office/officeart/2005/8/layout/orgChart1"/>
    <dgm:cxn modelId="{5C63AB64-68DC-463B-8A98-2D5E32420F72}" type="presParOf" srcId="{B0E29093-FC2D-4687-ACB4-1B0FFB02947A}" destId="{999F16B6-7C1F-4714-A98E-D91D6B569646}" srcOrd="2" destOrd="0" presId="urn:microsoft.com/office/officeart/2005/8/layout/orgChart1"/>
    <dgm:cxn modelId="{FFE16374-8EE9-4CB9-BDEE-8B8D2410B3A4}" type="presParOf" srcId="{CE97D3F6-AF97-414B-8BAE-E64BFBDF410F}" destId="{47801D8B-0C8F-404D-9C40-9C479798D5C9}" srcOrd="2" destOrd="0" presId="urn:microsoft.com/office/officeart/2005/8/layout/orgChart1"/>
    <dgm:cxn modelId="{52F04F90-6E36-4578-92E5-6CEAD6FDEE0E}" type="presParOf" srcId="{CE97D3F6-AF97-414B-8BAE-E64BFBDF410F}" destId="{CC54EE15-B19B-438B-97AC-621582DDDBFA}" srcOrd="3" destOrd="0" presId="urn:microsoft.com/office/officeart/2005/8/layout/orgChart1"/>
    <dgm:cxn modelId="{FC7FDCE0-121D-4EA1-92C8-08C7B5785810}" type="presParOf" srcId="{CC54EE15-B19B-438B-97AC-621582DDDBFA}" destId="{3E5B048E-5C58-417A-9F39-146958D7BA71}" srcOrd="0" destOrd="0" presId="urn:microsoft.com/office/officeart/2005/8/layout/orgChart1"/>
    <dgm:cxn modelId="{1B577504-B763-4163-8506-31BF9BAE185E}" type="presParOf" srcId="{3E5B048E-5C58-417A-9F39-146958D7BA71}" destId="{FAAE6040-F106-4DCF-8313-734A7979EB4B}" srcOrd="0" destOrd="0" presId="urn:microsoft.com/office/officeart/2005/8/layout/orgChart1"/>
    <dgm:cxn modelId="{14478F98-F887-4A45-826D-B2F5AF9587D8}" type="presParOf" srcId="{3E5B048E-5C58-417A-9F39-146958D7BA71}" destId="{4DEC13B2-776E-41E3-914D-3982300EDBB2}" srcOrd="1" destOrd="0" presId="urn:microsoft.com/office/officeart/2005/8/layout/orgChart1"/>
    <dgm:cxn modelId="{7A0BFDBC-26A9-4FFD-90DA-2A72BCB5A459}" type="presParOf" srcId="{CC54EE15-B19B-438B-97AC-621582DDDBFA}" destId="{89467792-11D5-4C7E-8FA7-6709A91EDF1C}" srcOrd="1" destOrd="0" presId="urn:microsoft.com/office/officeart/2005/8/layout/orgChart1"/>
    <dgm:cxn modelId="{4ACBC1BD-3F90-4DD8-A693-C20093E87C6C}" type="presParOf" srcId="{CC54EE15-B19B-438B-97AC-621582DDDBFA}" destId="{D30F497E-A43A-4C7D-BBD2-D7525B424072}" srcOrd="2" destOrd="0" presId="urn:microsoft.com/office/officeart/2005/8/layout/orgChart1"/>
    <dgm:cxn modelId="{63B93FA4-F6AA-49DA-BE92-8D9886086223}" type="presParOf" srcId="{CE97D3F6-AF97-414B-8BAE-E64BFBDF410F}" destId="{C5D4B9A0-5974-449B-874F-7B083DE4E14E}" srcOrd="4" destOrd="0" presId="urn:microsoft.com/office/officeart/2005/8/layout/orgChart1"/>
    <dgm:cxn modelId="{9733CA71-8CF8-442E-AF4C-B31E7C2237F9}" type="presParOf" srcId="{CE97D3F6-AF97-414B-8BAE-E64BFBDF410F}" destId="{366561B4-C612-4EE0-BA09-667A807881F4}" srcOrd="5" destOrd="0" presId="urn:microsoft.com/office/officeart/2005/8/layout/orgChart1"/>
    <dgm:cxn modelId="{E82B7C60-322D-462B-8BF2-8460D8E7114E}" type="presParOf" srcId="{366561B4-C612-4EE0-BA09-667A807881F4}" destId="{7213FB8E-DD0C-476E-84EF-49EAB442B0D0}" srcOrd="0" destOrd="0" presId="urn:microsoft.com/office/officeart/2005/8/layout/orgChart1"/>
    <dgm:cxn modelId="{56CFA1D4-56FA-411F-9745-8A6F68693163}" type="presParOf" srcId="{7213FB8E-DD0C-476E-84EF-49EAB442B0D0}" destId="{C66E8678-0841-4599-81C5-1747D24B7B17}" srcOrd="0" destOrd="0" presId="urn:microsoft.com/office/officeart/2005/8/layout/orgChart1"/>
    <dgm:cxn modelId="{B80E2DC4-E053-4C7C-B14A-DFD4E38DE498}" type="presParOf" srcId="{7213FB8E-DD0C-476E-84EF-49EAB442B0D0}" destId="{FBFF4453-2B41-4E3A-93E0-F3A71E9640D7}" srcOrd="1" destOrd="0" presId="urn:microsoft.com/office/officeart/2005/8/layout/orgChart1"/>
    <dgm:cxn modelId="{2769E7BF-1522-412F-BE0C-1D44B4FDE455}" type="presParOf" srcId="{366561B4-C612-4EE0-BA09-667A807881F4}" destId="{01CEB463-D17F-48B0-99B9-96D5E51424C5}" srcOrd="1" destOrd="0" presId="urn:microsoft.com/office/officeart/2005/8/layout/orgChart1"/>
    <dgm:cxn modelId="{C9250B10-6FF4-4ED4-A292-6B06103C85BC}" type="presParOf" srcId="{366561B4-C612-4EE0-BA09-667A807881F4}" destId="{7DEB976C-6762-47B7-AE11-09365E46FD79}" srcOrd="2" destOrd="0" presId="urn:microsoft.com/office/officeart/2005/8/layout/orgChart1"/>
    <dgm:cxn modelId="{09936DDB-567D-4269-88B2-C2FEBF0351EE}" type="presParOf" srcId="{CE97D3F6-AF97-414B-8BAE-E64BFBDF410F}" destId="{430D02DF-3CE6-45BB-AFF7-49EC21F06E86}" srcOrd="6" destOrd="0" presId="urn:microsoft.com/office/officeart/2005/8/layout/orgChart1"/>
    <dgm:cxn modelId="{05FAD8CE-A97D-4F1C-A387-F3B6FB7D6AED}" type="presParOf" srcId="{CE97D3F6-AF97-414B-8BAE-E64BFBDF410F}" destId="{B13B9A9C-F1DF-429D-B9D4-76E737DF02B5}" srcOrd="7" destOrd="0" presId="urn:microsoft.com/office/officeart/2005/8/layout/orgChart1"/>
    <dgm:cxn modelId="{D814E7E1-B95E-4D3F-B73A-D6B98671C65C}" type="presParOf" srcId="{B13B9A9C-F1DF-429D-B9D4-76E737DF02B5}" destId="{D73267EE-CA67-4707-8327-5BA04D7DFCB9}" srcOrd="0" destOrd="0" presId="urn:microsoft.com/office/officeart/2005/8/layout/orgChart1"/>
    <dgm:cxn modelId="{C7241D0F-5404-4AF6-A722-976E3BF1C85F}" type="presParOf" srcId="{D73267EE-CA67-4707-8327-5BA04D7DFCB9}" destId="{298659A8-3E29-4846-99E9-4F807E466713}" srcOrd="0" destOrd="0" presId="urn:microsoft.com/office/officeart/2005/8/layout/orgChart1"/>
    <dgm:cxn modelId="{DC209BB5-17A6-472F-BC3A-82EE10E80C97}" type="presParOf" srcId="{D73267EE-CA67-4707-8327-5BA04D7DFCB9}" destId="{1270DD30-8651-42ED-9D8B-D52A0DE1BCF7}" srcOrd="1" destOrd="0" presId="urn:microsoft.com/office/officeart/2005/8/layout/orgChart1"/>
    <dgm:cxn modelId="{F1ED229E-CA75-4721-A98D-AF3F2C2593FE}" type="presParOf" srcId="{B13B9A9C-F1DF-429D-B9D4-76E737DF02B5}" destId="{B2D73466-34DF-4BEB-A59C-DE47C15ABCCE}" srcOrd="1" destOrd="0" presId="urn:microsoft.com/office/officeart/2005/8/layout/orgChart1"/>
    <dgm:cxn modelId="{C155BBF9-A78F-4F68-B8EC-0303CDF57BDF}" type="presParOf" srcId="{B13B9A9C-F1DF-429D-B9D4-76E737DF02B5}" destId="{DA959CD6-ECD2-4518-B07E-47890BDA9A83}" srcOrd="2" destOrd="0" presId="urn:microsoft.com/office/officeart/2005/8/layout/orgChart1"/>
    <dgm:cxn modelId="{DBC7BB16-7173-4312-B007-5E45922F63F9}" type="presParOf" srcId="{4D3EEC90-88DF-4891-B2B7-198DFEAD8B0E}" destId="{D3F0C1C7-3049-45F8-B94A-F7B5070B5167}" srcOrd="2" destOrd="0" presId="urn:microsoft.com/office/officeart/2005/8/layout/orgChart1"/>
    <dgm:cxn modelId="{99C2CE19-0173-4F89-9C6C-709C7385C73D}" type="presParOf" srcId="{EDA3A129-0199-408D-854F-01BE379BEC1E}" destId="{E9AE7D64-9AF1-4C75-AD39-F6D836FF6F86}" srcOrd="10" destOrd="0" presId="urn:microsoft.com/office/officeart/2005/8/layout/orgChart1"/>
    <dgm:cxn modelId="{DC7FE45C-6CF7-40DD-BDAC-AF1B45D9A6D1}" type="presParOf" srcId="{EDA3A129-0199-408D-854F-01BE379BEC1E}" destId="{3D5BF3EC-54CC-4920-ABAF-C27606014E4E}" srcOrd="11" destOrd="0" presId="urn:microsoft.com/office/officeart/2005/8/layout/orgChart1"/>
    <dgm:cxn modelId="{B660ED96-744E-4490-9573-AD8F98BE3AB5}" type="presParOf" srcId="{3D5BF3EC-54CC-4920-ABAF-C27606014E4E}" destId="{9F980493-DAE6-4122-93C5-0AC90E6F4DD4}" srcOrd="0" destOrd="0" presId="urn:microsoft.com/office/officeart/2005/8/layout/orgChart1"/>
    <dgm:cxn modelId="{E4D16788-7F15-4C08-AF82-AB95C758966F}" type="presParOf" srcId="{9F980493-DAE6-4122-93C5-0AC90E6F4DD4}" destId="{C7B9DD85-E8A5-43EF-85A9-718DAD11AE26}" srcOrd="0" destOrd="0" presId="urn:microsoft.com/office/officeart/2005/8/layout/orgChart1"/>
    <dgm:cxn modelId="{B0AF4CD3-4860-4266-B865-49147356E4EC}" type="presParOf" srcId="{9F980493-DAE6-4122-93C5-0AC90E6F4DD4}" destId="{BC9FC482-40A3-4004-AD42-AEA9D47CA047}" srcOrd="1" destOrd="0" presId="urn:microsoft.com/office/officeart/2005/8/layout/orgChart1"/>
    <dgm:cxn modelId="{D1E99BD2-6C94-4F56-BD82-8BA0D696AB3D}" type="presParOf" srcId="{3D5BF3EC-54CC-4920-ABAF-C27606014E4E}" destId="{8A294424-73A3-4E4A-A409-22F5C091A26F}" srcOrd="1" destOrd="0" presId="urn:microsoft.com/office/officeart/2005/8/layout/orgChart1"/>
    <dgm:cxn modelId="{4F0B6217-4BD7-484B-89A9-6F2AD2C77508}" type="presParOf" srcId="{8A294424-73A3-4E4A-A409-22F5C091A26F}" destId="{5B696B8C-4936-4A88-8293-BBF41B73774D}" srcOrd="0" destOrd="0" presId="urn:microsoft.com/office/officeart/2005/8/layout/orgChart1"/>
    <dgm:cxn modelId="{9D1607B1-4188-44FE-BE08-0456DD61A2DB}" type="presParOf" srcId="{8A294424-73A3-4E4A-A409-22F5C091A26F}" destId="{DA6BF2FE-7AB1-481B-B27D-BD8BC4A4D357}" srcOrd="1" destOrd="0" presId="urn:microsoft.com/office/officeart/2005/8/layout/orgChart1"/>
    <dgm:cxn modelId="{686413DA-DE75-4BB0-B521-B9D86FE1D4E5}" type="presParOf" srcId="{DA6BF2FE-7AB1-481B-B27D-BD8BC4A4D357}" destId="{BB62AFF8-AD50-40B5-ABD8-B85662DEC874}" srcOrd="0" destOrd="0" presId="urn:microsoft.com/office/officeart/2005/8/layout/orgChart1"/>
    <dgm:cxn modelId="{DE00DF31-6445-4391-A1B6-8DBE88E0D1AE}" type="presParOf" srcId="{BB62AFF8-AD50-40B5-ABD8-B85662DEC874}" destId="{9AD21BCC-4C19-45FD-A1B8-F3A3C6C0CFF5}" srcOrd="0" destOrd="0" presId="urn:microsoft.com/office/officeart/2005/8/layout/orgChart1"/>
    <dgm:cxn modelId="{EE0AE367-1394-4EA2-BDF9-553800501F30}" type="presParOf" srcId="{BB62AFF8-AD50-40B5-ABD8-B85662DEC874}" destId="{DDEB3EA8-4573-4248-A534-2BE1567A5502}" srcOrd="1" destOrd="0" presId="urn:microsoft.com/office/officeart/2005/8/layout/orgChart1"/>
    <dgm:cxn modelId="{85CEBACD-7B2C-4D7B-865F-AAAD4CFF3D52}" type="presParOf" srcId="{DA6BF2FE-7AB1-481B-B27D-BD8BC4A4D357}" destId="{E58387C1-FA86-4641-97BF-1AF872AD8549}" srcOrd="1" destOrd="0" presId="urn:microsoft.com/office/officeart/2005/8/layout/orgChart1"/>
    <dgm:cxn modelId="{EC20584E-5436-44A3-8AD1-244A1BD5BCA5}" type="presParOf" srcId="{DA6BF2FE-7AB1-481B-B27D-BD8BC4A4D357}" destId="{BB7DA725-F7CB-45E4-B0AD-82E2ADA2C688}" srcOrd="2" destOrd="0" presId="urn:microsoft.com/office/officeart/2005/8/layout/orgChart1"/>
    <dgm:cxn modelId="{A0EB470D-62F6-4681-B406-C08CAB3990AF}" type="presParOf" srcId="{8A294424-73A3-4E4A-A409-22F5C091A26F}" destId="{3E206688-153F-4F8C-A9A8-690DA57D4896}" srcOrd="2" destOrd="0" presId="urn:microsoft.com/office/officeart/2005/8/layout/orgChart1"/>
    <dgm:cxn modelId="{6C5847BA-9DA4-41D6-A97F-F44D88EB2306}" type="presParOf" srcId="{8A294424-73A3-4E4A-A409-22F5C091A26F}" destId="{A4D2991C-5691-42AC-B796-B4D615886AAD}" srcOrd="3" destOrd="0" presId="urn:microsoft.com/office/officeart/2005/8/layout/orgChart1"/>
    <dgm:cxn modelId="{DF1C0DC1-BF87-4978-A992-55CB3E81E583}" type="presParOf" srcId="{A4D2991C-5691-42AC-B796-B4D615886AAD}" destId="{37ACC92F-A499-4394-A87C-ECA91DBEF3F0}" srcOrd="0" destOrd="0" presId="urn:microsoft.com/office/officeart/2005/8/layout/orgChart1"/>
    <dgm:cxn modelId="{AAA92249-1995-4B31-AB27-54EDB8BB426F}" type="presParOf" srcId="{37ACC92F-A499-4394-A87C-ECA91DBEF3F0}" destId="{B0D95147-4A3E-4DC7-8592-71B6D0083C8F}" srcOrd="0" destOrd="0" presId="urn:microsoft.com/office/officeart/2005/8/layout/orgChart1"/>
    <dgm:cxn modelId="{551B6742-9D06-4B1B-B8BB-13CC0BE22F01}" type="presParOf" srcId="{37ACC92F-A499-4394-A87C-ECA91DBEF3F0}" destId="{10A1438B-419D-4E47-BDE2-977E6158CB48}" srcOrd="1" destOrd="0" presId="urn:microsoft.com/office/officeart/2005/8/layout/orgChart1"/>
    <dgm:cxn modelId="{166799E7-82D8-45A7-B26D-73F8F59BCE22}" type="presParOf" srcId="{A4D2991C-5691-42AC-B796-B4D615886AAD}" destId="{80F2092E-388B-464B-A1F5-E48E766E8F33}" srcOrd="1" destOrd="0" presId="urn:microsoft.com/office/officeart/2005/8/layout/orgChart1"/>
    <dgm:cxn modelId="{D7DC6543-0525-4488-A4C8-8D856DB9BA33}" type="presParOf" srcId="{A4D2991C-5691-42AC-B796-B4D615886AAD}" destId="{7DF01CA0-3DA8-41CE-9A56-EA52C14E17C0}" srcOrd="2" destOrd="0" presId="urn:microsoft.com/office/officeart/2005/8/layout/orgChart1"/>
    <dgm:cxn modelId="{979570CE-D98F-49AB-AC79-1756D7456ED3}" type="presParOf" srcId="{3D5BF3EC-54CC-4920-ABAF-C27606014E4E}" destId="{C482B0CD-12C7-417F-9928-E007DAD0AB2B}" srcOrd="2" destOrd="0" presId="urn:microsoft.com/office/officeart/2005/8/layout/orgChart1"/>
    <dgm:cxn modelId="{D23A10AE-36CD-4FCB-ADAB-E8BEADEC07B0}" type="presParOf" srcId="{9D8D61DE-A861-4DB4-BCA3-CA69BE9D7520}" destId="{8C7BBA53-4992-4DEE-856F-DE5C24621B8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5735808-3BDF-416F-933B-C768E53C74F0}" type="doc">
      <dgm:prSet loTypeId="urn:microsoft.com/office/officeart/2008/layout/LinedList" loCatId="hierarchy" qsTypeId="urn:microsoft.com/office/officeart/2005/8/quickstyle/simple1" qsCatId="simple" csTypeId="urn:microsoft.com/office/officeart/2005/8/colors/colorful2" csCatId="colorful" phldr="1"/>
      <dgm:spPr/>
      <dgm:t>
        <a:bodyPr/>
        <a:lstStyle/>
        <a:p>
          <a:endParaRPr lang="it-IT"/>
        </a:p>
      </dgm:t>
    </dgm:pt>
    <dgm:pt modelId="{60EF64AB-FB19-4F12-8A83-F8FF99DC564E}">
      <dgm:prSet phldrT="[Testo]"/>
      <dgm:spPr/>
      <dgm:t>
        <a:bodyPr/>
        <a:lstStyle/>
        <a:p>
          <a:r>
            <a:rPr lang="it-IT"/>
            <a:t>Social Media</a:t>
          </a:r>
        </a:p>
      </dgm:t>
    </dgm:pt>
    <dgm:pt modelId="{82BD9922-2EE9-4ECB-8F2F-40ADEA1CBE7E}" type="parTrans" cxnId="{5AB1427B-018B-438E-B456-1F65BBB33655}">
      <dgm:prSet/>
      <dgm:spPr/>
      <dgm:t>
        <a:bodyPr/>
        <a:lstStyle/>
        <a:p>
          <a:endParaRPr lang="it-IT"/>
        </a:p>
      </dgm:t>
    </dgm:pt>
    <dgm:pt modelId="{59DF43C1-CA85-42EE-A52F-613D8B43C4ED}" type="sibTrans" cxnId="{5AB1427B-018B-438E-B456-1F65BBB33655}">
      <dgm:prSet/>
      <dgm:spPr/>
      <dgm:t>
        <a:bodyPr/>
        <a:lstStyle/>
        <a:p>
          <a:endParaRPr lang="it-IT"/>
        </a:p>
      </dgm:t>
    </dgm:pt>
    <dgm:pt modelId="{A16991EA-EC06-43AC-9AE0-8CC7EEC9BC58}">
      <dgm:prSet phldrT="[Testo]"/>
      <dgm:spPr/>
      <dgm:t>
        <a:bodyPr/>
        <a:lstStyle/>
        <a:p>
          <a:r>
            <a:rPr lang="it-IT"/>
            <a:t>Brand </a:t>
          </a:r>
          <a:r>
            <a:rPr lang="it-IT" err="1"/>
            <a:t>Awarness</a:t>
          </a:r>
          <a:endParaRPr lang="it-IT"/>
        </a:p>
      </dgm:t>
    </dgm:pt>
    <dgm:pt modelId="{8947EDEF-B3C0-4BB2-A856-DD65A2EACD48}" type="parTrans" cxnId="{BDFCF3DE-F6A6-41E0-9EA3-B835E57C61C2}">
      <dgm:prSet/>
      <dgm:spPr/>
      <dgm:t>
        <a:bodyPr/>
        <a:lstStyle/>
        <a:p>
          <a:endParaRPr lang="it-IT"/>
        </a:p>
      </dgm:t>
    </dgm:pt>
    <dgm:pt modelId="{C0D17C68-5262-475E-AF93-D9EE11C41F51}" type="sibTrans" cxnId="{BDFCF3DE-F6A6-41E0-9EA3-B835E57C61C2}">
      <dgm:prSet/>
      <dgm:spPr/>
      <dgm:t>
        <a:bodyPr/>
        <a:lstStyle/>
        <a:p>
          <a:endParaRPr lang="it-IT"/>
        </a:p>
      </dgm:t>
    </dgm:pt>
    <dgm:pt modelId="{5D6BC553-0919-4CAF-A663-EC4D7F4633CE}">
      <dgm:prSet phldrT="[Testo]"/>
      <dgm:spPr/>
      <dgm:t>
        <a:bodyPr/>
        <a:lstStyle/>
        <a:p>
          <a:r>
            <a:rPr lang="it-IT"/>
            <a:t>Engagement</a:t>
          </a:r>
        </a:p>
      </dgm:t>
    </dgm:pt>
    <dgm:pt modelId="{3942ED88-675C-4128-A714-B927ED7D50AA}" type="parTrans" cxnId="{92206247-1690-4E41-9600-569085401475}">
      <dgm:prSet/>
      <dgm:spPr/>
      <dgm:t>
        <a:bodyPr/>
        <a:lstStyle/>
        <a:p>
          <a:endParaRPr lang="it-IT"/>
        </a:p>
      </dgm:t>
    </dgm:pt>
    <dgm:pt modelId="{9D183C6F-F9DC-40C3-9966-823975C9D28F}" type="sibTrans" cxnId="{92206247-1690-4E41-9600-569085401475}">
      <dgm:prSet/>
      <dgm:spPr/>
      <dgm:t>
        <a:bodyPr/>
        <a:lstStyle/>
        <a:p>
          <a:endParaRPr lang="it-IT"/>
        </a:p>
      </dgm:t>
    </dgm:pt>
    <dgm:pt modelId="{7DF231DE-C243-4B37-AC03-D7F29449C41F}">
      <dgm:prSet phldrT="[Testo]"/>
      <dgm:spPr/>
      <dgm:t>
        <a:bodyPr/>
        <a:lstStyle/>
        <a:p>
          <a:r>
            <a:rPr lang="it-IT"/>
            <a:t>Lead Generation</a:t>
          </a:r>
        </a:p>
      </dgm:t>
    </dgm:pt>
    <dgm:pt modelId="{928F5952-AA8C-4E3E-B9E5-522B91FA6772}" type="parTrans" cxnId="{7F5B7262-E142-4210-98B4-CB50EF7E99C9}">
      <dgm:prSet/>
      <dgm:spPr/>
      <dgm:t>
        <a:bodyPr/>
        <a:lstStyle/>
        <a:p>
          <a:endParaRPr lang="it-IT"/>
        </a:p>
      </dgm:t>
    </dgm:pt>
    <dgm:pt modelId="{A0EBC8E3-565E-4344-B04F-79C11D66608C}" type="sibTrans" cxnId="{7F5B7262-E142-4210-98B4-CB50EF7E99C9}">
      <dgm:prSet/>
      <dgm:spPr/>
      <dgm:t>
        <a:bodyPr/>
        <a:lstStyle/>
        <a:p>
          <a:endParaRPr lang="it-IT"/>
        </a:p>
      </dgm:t>
    </dgm:pt>
    <dgm:pt modelId="{0AD3E54A-B6ED-432A-AC99-9875FF5CB199}">
      <dgm:prSet phldrT="[Testo]"/>
      <dgm:spPr/>
      <dgm:t>
        <a:bodyPr/>
        <a:lstStyle/>
        <a:p>
          <a:r>
            <a:rPr lang="it-IT"/>
            <a:t>Conversion to target</a:t>
          </a:r>
        </a:p>
      </dgm:t>
    </dgm:pt>
    <dgm:pt modelId="{6D011ECD-917A-40BC-91D6-B2F3038E961D}" type="parTrans" cxnId="{53C00B04-E5F6-45A0-AA09-998F785ABDCA}">
      <dgm:prSet/>
      <dgm:spPr/>
      <dgm:t>
        <a:bodyPr/>
        <a:lstStyle/>
        <a:p>
          <a:endParaRPr lang="it-IT"/>
        </a:p>
      </dgm:t>
    </dgm:pt>
    <dgm:pt modelId="{01A93258-47DD-4881-831C-BD5818821E26}" type="sibTrans" cxnId="{53C00B04-E5F6-45A0-AA09-998F785ABDCA}">
      <dgm:prSet/>
      <dgm:spPr/>
      <dgm:t>
        <a:bodyPr/>
        <a:lstStyle/>
        <a:p>
          <a:endParaRPr lang="it-IT"/>
        </a:p>
      </dgm:t>
    </dgm:pt>
    <dgm:pt modelId="{843EC1DB-FE60-4792-9B31-8FC595E701E2}">
      <dgm:prSet phldrT="[Testo]"/>
      <dgm:spPr/>
      <dgm:t>
        <a:bodyPr/>
        <a:lstStyle/>
        <a:p>
          <a:r>
            <a:rPr lang="it-IT"/>
            <a:t>Human Resource</a:t>
          </a:r>
        </a:p>
      </dgm:t>
    </dgm:pt>
    <dgm:pt modelId="{A9D315FD-DE64-48BA-BED9-4A5921E67365}" type="parTrans" cxnId="{000299A7-4440-42AD-A69B-D2D1A835A463}">
      <dgm:prSet/>
      <dgm:spPr/>
      <dgm:t>
        <a:bodyPr/>
        <a:lstStyle/>
        <a:p>
          <a:endParaRPr lang="it-IT"/>
        </a:p>
      </dgm:t>
    </dgm:pt>
    <dgm:pt modelId="{4DBF7616-3A2A-4B0E-9291-5C1FE3CE2A45}" type="sibTrans" cxnId="{000299A7-4440-42AD-A69B-D2D1A835A463}">
      <dgm:prSet/>
      <dgm:spPr/>
      <dgm:t>
        <a:bodyPr/>
        <a:lstStyle/>
        <a:p>
          <a:endParaRPr lang="it-IT"/>
        </a:p>
      </dgm:t>
    </dgm:pt>
    <dgm:pt modelId="{B677EB5E-556A-48C1-B592-C8325062C588}">
      <dgm:prSet phldrT="[Testo]"/>
      <dgm:spPr/>
      <dgm:t>
        <a:bodyPr/>
        <a:lstStyle/>
        <a:p>
          <a:r>
            <a:rPr lang="it-IT"/>
            <a:t>Customer care</a:t>
          </a:r>
        </a:p>
      </dgm:t>
    </dgm:pt>
    <dgm:pt modelId="{C6C0A4A5-A3FE-4E58-8CE7-931CA4EDB0E7}" type="parTrans" cxnId="{FC827AE7-510B-40C3-AEF2-29339402619F}">
      <dgm:prSet/>
      <dgm:spPr/>
      <dgm:t>
        <a:bodyPr/>
        <a:lstStyle/>
        <a:p>
          <a:endParaRPr lang="it-IT"/>
        </a:p>
      </dgm:t>
    </dgm:pt>
    <dgm:pt modelId="{D3AE0925-8B58-403F-A3E8-07C2E3D87810}" type="sibTrans" cxnId="{FC827AE7-510B-40C3-AEF2-29339402619F}">
      <dgm:prSet/>
      <dgm:spPr/>
      <dgm:t>
        <a:bodyPr/>
        <a:lstStyle/>
        <a:p>
          <a:endParaRPr lang="it-IT"/>
        </a:p>
      </dgm:t>
    </dgm:pt>
    <dgm:pt modelId="{B5F29F2A-4A16-4D93-8744-A55B0D16971E}">
      <dgm:prSet phldrT="[Testo]"/>
      <dgm:spPr/>
      <dgm:t>
        <a:bodyPr/>
        <a:lstStyle/>
        <a:p>
          <a:r>
            <a:rPr lang="it-IT"/>
            <a:t>Human Resource</a:t>
          </a:r>
        </a:p>
      </dgm:t>
    </dgm:pt>
    <dgm:pt modelId="{5257653A-3587-477E-9E30-02DF6C35BB1B}" type="parTrans" cxnId="{379D3495-12C5-4B69-AC79-577A12EFF94F}">
      <dgm:prSet/>
      <dgm:spPr/>
      <dgm:t>
        <a:bodyPr/>
        <a:lstStyle/>
        <a:p>
          <a:endParaRPr lang="it-IT"/>
        </a:p>
      </dgm:t>
    </dgm:pt>
    <dgm:pt modelId="{326854D0-80C5-46BC-BD87-FA925DEF0EFB}" type="sibTrans" cxnId="{379D3495-12C5-4B69-AC79-577A12EFF94F}">
      <dgm:prSet/>
      <dgm:spPr/>
      <dgm:t>
        <a:bodyPr/>
        <a:lstStyle/>
        <a:p>
          <a:endParaRPr lang="it-IT"/>
        </a:p>
      </dgm:t>
    </dgm:pt>
    <dgm:pt modelId="{4BAB821B-DC74-4DAB-8EA4-05FA57F86A77}">
      <dgm:prSet phldrT="[Testo]"/>
      <dgm:spPr/>
      <dgm:t>
        <a:bodyPr/>
        <a:lstStyle/>
        <a:p>
          <a:r>
            <a:rPr lang="it-IT"/>
            <a:t>News</a:t>
          </a:r>
        </a:p>
      </dgm:t>
    </dgm:pt>
    <dgm:pt modelId="{32D95297-1B78-4C8F-9D0C-0B68E7F5ADEC}" type="parTrans" cxnId="{43D25635-ACB8-4040-899A-4AD22F006C85}">
      <dgm:prSet/>
      <dgm:spPr/>
      <dgm:t>
        <a:bodyPr/>
        <a:lstStyle/>
        <a:p>
          <a:endParaRPr lang="it-IT"/>
        </a:p>
      </dgm:t>
    </dgm:pt>
    <dgm:pt modelId="{C95F2050-BE2A-4500-9BFB-55B545F95507}" type="sibTrans" cxnId="{43D25635-ACB8-4040-899A-4AD22F006C85}">
      <dgm:prSet/>
      <dgm:spPr/>
      <dgm:t>
        <a:bodyPr/>
        <a:lstStyle/>
        <a:p>
          <a:endParaRPr lang="it-IT"/>
        </a:p>
      </dgm:t>
    </dgm:pt>
    <dgm:pt modelId="{81612737-672D-4ED8-A81F-2C7EE7C0C7D4}">
      <dgm:prSet phldrT="[Testo]"/>
      <dgm:spPr/>
      <dgm:t>
        <a:bodyPr/>
        <a:lstStyle/>
        <a:p>
          <a:r>
            <a:rPr lang="it-IT"/>
            <a:t>Info</a:t>
          </a:r>
        </a:p>
      </dgm:t>
    </dgm:pt>
    <dgm:pt modelId="{F42F55EB-884B-4C5C-A4E0-ECF737F8DBC7}" type="parTrans" cxnId="{935251F4-E445-4404-A15B-C8A32748D068}">
      <dgm:prSet/>
      <dgm:spPr/>
      <dgm:t>
        <a:bodyPr/>
        <a:lstStyle/>
        <a:p>
          <a:endParaRPr lang="it-IT"/>
        </a:p>
      </dgm:t>
    </dgm:pt>
    <dgm:pt modelId="{BF18C913-5718-4EAE-8874-E9FAD92ADA02}" type="sibTrans" cxnId="{935251F4-E445-4404-A15B-C8A32748D068}">
      <dgm:prSet/>
      <dgm:spPr/>
      <dgm:t>
        <a:bodyPr/>
        <a:lstStyle/>
        <a:p>
          <a:endParaRPr lang="it-IT"/>
        </a:p>
      </dgm:t>
    </dgm:pt>
    <dgm:pt modelId="{2D01D0CC-364D-4BA1-A65D-ADD5E50B4977}">
      <dgm:prSet phldrT="[Testo]"/>
      <dgm:spPr/>
      <dgm:t>
        <a:bodyPr/>
        <a:lstStyle/>
        <a:p>
          <a:r>
            <a:rPr lang="it-IT"/>
            <a:t>Events</a:t>
          </a:r>
        </a:p>
      </dgm:t>
    </dgm:pt>
    <dgm:pt modelId="{47FFFE0F-EAC1-4CCA-9C6B-13E1EE7011F3}" type="parTrans" cxnId="{F3BA1B9D-46F5-4192-B3C5-967495AC41B2}">
      <dgm:prSet/>
      <dgm:spPr/>
      <dgm:t>
        <a:bodyPr/>
        <a:lstStyle/>
        <a:p>
          <a:endParaRPr lang="it-IT"/>
        </a:p>
      </dgm:t>
    </dgm:pt>
    <dgm:pt modelId="{B87EF81C-6EDF-410C-A5C3-B88B4C1F0F6D}" type="sibTrans" cxnId="{F3BA1B9D-46F5-4192-B3C5-967495AC41B2}">
      <dgm:prSet/>
      <dgm:spPr/>
      <dgm:t>
        <a:bodyPr/>
        <a:lstStyle/>
        <a:p>
          <a:endParaRPr lang="it-IT"/>
        </a:p>
      </dgm:t>
    </dgm:pt>
    <dgm:pt modelId="{EAA24A3F-1220-4EB5-89A8-CDCD477D1EDE}">
      <dgm:prSet phldrT="[Testo]"/>
      <dgm:spPr/>
      <dgm:t>
        <a:bodyPr/>
        <a:lstStyle/>
        <a:p>
          <a:r>
            <a:rPr lang="it-IT"/>
            <a:t>Contest</a:t>
          </a:r>
        </a:p>
      </dgm:t>
    </dgm:pt>
    <dgm:pt modelId="{BCA86625-EF73-44CF-9B96-F619346ACE50}" type="parTrans" cxnId="{F1434C46-E55B-4D82-9C8C-18245A780498}">
      <dgm:prSet/>
      <dgm:spPr/>
      <dgm:t>
        <a:bodyPr/>
        <a:lstStyle/>
        <a:p>
          <a:endParaRPr lang="it-IT"/>
        </a:p>
      </dgm:t>
    </dgm:pt>
    <dgm:pt modelId="{58B16449-E1A8-446C-90CF-18B844F9186C}" type="sibTrans" cxnId="{F1434C46-E55B-4D82-9C8C-18245A780498}">
      <dgm:prSet/>
      <dgm:spPr/>
      <dgm:t>
        <a:bodyPr/>
        <a:lstStyle/>
        <a:p>
          <a:endParaRPr lang="it-IT"/>
        </a:p>
      </dgm:t>
    </dgm:pt>
    <dgm:pt modelId="{67A1F8E2-7046-4198-AAC2-D6A727D1F848}">
      <dgm:prSet phldrT="[Testo]"/>
      <dgm:spPr/>
      <dgm:t>
        <a:bodyPr/>
        <a:lstStyle/>
        <a:p>
          <a:r>
            <a:rPr lang="it-IT"/>
            <a:t>Promo</a:t>
          </a:r>
        </a:p>
      </dgm:t>
    </dgm:pt>
    <dgm:pt modelId="{BEFBB53A-0F30-4C09-8211-95BF224BBF0D}" type="parTrans" cxnId="{029B55BA-7159-4B9E-A8C8-0BC20DAC2B4E}">
      <dgm:prSet/>
      <dgm:spPr/>
      <dgm:t>
        <a:bodyPr/>
        <a:lstStyle/>
        <a:p>
          <a:endParaRPr lang="it-IT"/>
        </a:p>
      </dgm:t>
    </dgm:pt>
    <dgm:pt modelId="{32D5400A-9D11-4FB1-A199-52E1E8EDAEE5}" type="sibTrans" cxnId="{029B55BA-7159-4B9E-A8C8-0BC20DAC2B4E}">
      <dgm:prSet/>
      <dgm:spPr/>
      <dgm:t>
        <a:bodyPr/>
        <a:lstStyle/>
        <a:p>
          <a:endParaRPr lang="it-IT"/>
        </a:p>
      </dgm:t>
    </dgm:pt>
    <dgm:pt modelId="{04C9C4C1-75B3-40DC-BFAD-8160879B3EFC}">
      <dgm:prSet phldrT="[Testo]"/>
      <dgm:spPr/>
      <dgm:t>
        <a:bodyPr/>
        <a:lstStyle/>
        <a:p>
          <a:r>
            <a:rPr lang="it-IT"/>
            <a:t>Coupon</a:t>
          </a:r>
        </a:p>
      </dgm:t>
    </dgm:pt>
    <dgm:pt modelId="{DC308AC2-EFE3-4524-912B-D319D941B467}" type="parTrans" cxnId="{A9A8EDB3-FCCE-42EB-BE31-6A497E3E9427}">
      <dgm:prSet/>
      <dgm:spPr/>
      <dgm:t>
        <a:bodyPr/>
        <a:lstStyle/>
        <a:p>
          <a:endParaRPr lang="it-IT"/>
        </a:p>
      </dgm:t>
    </dgm:pt>
    <dgm:pt modelId="{762F7158-7D21-4B5B-9C17-C1F05D6CDEBF}" type="sibTrans" cxnId="{A9A8EDB3-FCCE-42EB-BE31-6A497E3E9427}">
      <dgm:prSet/>
      <dgm:spPr/>
      <dgm:t>
        <a:bodyPr/>
        <a:lstStyle/>
        <a:p>
          <a:endParaRPr lang="it-IT"/>
        </a:p>
      </dgm:t>
    </dgm:pt>
    <dgm:pt modelId="{71B4149B-205B-4E6B-B4B6-F59061AAF363}">
      <dgm:prSet phldrT="[Testo]"/>
      <dgm:spPr/>
      <dgm:t>
        <a:bodyPr/>
        <a:lstStyle/>
        <a:p>
          <a:r>
            <a:rPr lang="it-IT"/>
            <a:t>Insight &amp; Analytics</a:t>
          </a:r>
        </a:p>
      </dgm:t>
    </dgm:pt>
    <dgm:pt modelId="{5F625667-3282-4850-9E51-2E69DB611577}" type="parTrans" cxnId="{4A9AB652-2665-40C1-AF1E-1E03D9CB2E24}">
      <dgm:prSet/>
      <dgm:spPr/>
      <dgm:t>
        <a:bodyPr/>
        <a:lstStyle/>
        <a:p>
          <a:endParaRPr lang="it-IT"/>
        </a:p>
      </dgm:t>
    </dgm:pt>
    <dgm:pt modelId="{1EBE0434-827C-427B-B5EE-4E4CD1DEABFC}" type="sibTrans" cxnId="{4A9AB652-2665-40C1-AF1E-1E03D9CB2E24}">
      <dgm:prSet/>
      <dgm:spPr/>
      <dgm:t>
        <a:bodyPr/>
        <a:lstStyle/>
        <a:p>
          <a:endParaRPr lang="it-IT"/>
        </a:p>
      </dgm:t>
    </dgm:pt>
    <dgm:pt modelId="{9D3AEF1D-A308-485B-8F90-46A6CFFE4ABA}">
      <dgm:prSet phldrT="[Testo]"/>
      <dgm:spPr/>
      <dgm:t>
        <a:bodyPr/>
        <a:lstStyle/>
        <a:p>
          <a:r>
            <a:rPr lang="it-IT"/>
            <a:t>Influencer &amp; </a:t>
          </a:r>
          <a:r>
            <a:rPr lang="it-IT" err="1"/>
            <a:t>Evangelist</a:t>
          </a:r>
          <a:endParaRPr lang="it-IT"/>
        </a:p>
      </dgm:t>
    </dgm:pt>
    <dgm:pt modelId="{8B5CCF61-BC61-4EEB-92F1-062E6E158E73}" type="parTrans" cxnId="{E25E1AD3-242F-4E15-AB1B-8F5C6A2283C4}">
      <dgm:prSet/>
      <dgm:spPr/>
      <dgm:t>
        <a:bodyPr/>
        <a:lstStyle/>
        <a:p>
          <a:endParaRPr lang="it-IT"/>
        </a:p>
      </dgm:t>
    </dgm:pt>
    <dgm:pt modelId="{363BCCC3-AB2E-45D1-A21A-309DD6D7EAD7}" type="sibTrans" cxnId="{E25E1AD3-242F-4E15-AB1B-8F5C6A2283C4}">
      <dgm:prSet/>
      <dgm:spPr/>
      <dgm:t>
        <a:bodyPr/>
        <a:lstStyle/>
        <a:p>
          <a:endParaRPr lang="it-IT"/>
        </a:p>
      </dgm:t>
    </dgm:pt>
    <dgm:pt modelId="{203B7091-231D-4506-9FC0-B04EA38DF83E}">
      <dgm:prSet phldrT="[Testo]"/>
      <dgm:spPr/>
      <dgm:t>
        <a:bodyPr/>
        <a:lstStyle/>
        <a:p>
          <a:r>
            <a:rPr lang="it-IT"/>
            <a:t>Hashtag</a:t>
          </a:r>
        </a:p>
      </dgm:t>
    </dgm:pt>
    <dgm:pt modelId="{08BE739A-785D-4220-82BE-81A73C8175F1}" type="parTrans" cxnId="{A07E791F-9BB6-4A82-A061-8EBBD6F8FFE0}">
      <dgm:prSet/>
      <dgm:spPr/>
      <dgm:t>
        <a:bodyPr/>
        <a:lstStyle/>
        <a:p>
          <a:endParaRPr lang="it-IT"/>
        </a:p>
      </dgm:t>
    </dgm:pt>
    <dgm:pt modelId="{FC4DED51-B61D-4F14-B41C-046DA42EE0C2}" type="sibTrans" cxnId="{A07E791F-9BB6-4A82-A061-8EBBD6F8FFE0}">
      <dgm:prSet/>
      <dgm:spPr/>
      <dgm:t>
        <a:bodyPr/>
        <a:lstStyle/>
        <a:p>
          <a:endParaRPr lang="it-IT"/>
        </a:p>
      </dgm:t>
    </dgm:pt>
    <dgm:pt modelId="{9D3423C2-9CB1-4655-B3B1-0FED20F1C26C}">
      <dgm:prSet phldrT="[Testo]"/>
      <dgm:spPr/>
      <dgm:t>
        <a:bodyPr/>
        <a:lstStyle/>
        <a:p>
          <a:r>
            <a:rPr lang="it-IT"/>
            <a:t>Friends &amp; Followers</a:t>
          </a:r>
        </a:p>
      </dgm:t>
    </dgm:pt>
    <dgm:pt modelId="{7BDA6275-92A7-4A12-A57A-3C58A2622CE0}" type="parTrans" cxnId="{B90BA5BD-B705-4734-B0DF-C988B554DEB3}">
      <dgm:prSet/>
      <dgm:spPr/>
      <dgm:t>
        <a:bodyPr/>
        <a:lstStyle/>
        <a:p>
          <a:endParaRPr lang="it-IT"/>
        </a:p>
      </dgm:t>
    </dgm:pt>
    <dgm:pt modelId="{F24F23F7-B72A-4A02-9B49-0C28FDBF6EEC}" type="sibTrans" cxnId="{B90BA5BD-B705-4734-B0DF-C988B554DEB3}">
      <dgm:prSet/>
      <dgm:spPr/>
      <dgm:t>
        <a:bodyPr/>
        <a:lstStyle/>
        <a:p>
          <a:endParaRPr lang="it-IT"/>
        </a:p>
      </dgm:t>
    </dgm:pt>
    <dgm:pt modelId="{0EDB85BD-7B47-4E0F-8E0A-477123557CB7}">
      <dgm:prSet phldrT="[Testo]"/>
      <dgm:spPr/>
      <dgm:t>
        <a:bodyPr/>
        <a:lstStyle/>
        <a:p>
          <a:r>
            <a:rPr lang="it-IT" err="1"/>
            <a:t>Organizational</a:t>
          </a:r>
          <a:r>
            <a:rPr lang="it-IT"/>
            <a:t> </a:t>
          </a:r>
          <a:r>
            <a:rPr lang="it-IT" err="1"/>
            <a:t>Health</a:t>
          </a:r>
          <a:endParaRPr lang="it-IT"/>
        </a:p>
      </dgm:t>
    </dgm:pt>
    <dgm:pt modelId="{8785658A-B460-4970-9058-014B4A855BD5}" type="parTrans" cxnId="{5F91B137-DB66-4AEA-B2D5-F0D3106669E2}">
      <dgm:prSet/>
      <dgm:spPr/>
      <dgm:t>
        <a:bodyPr/>
        <a:lstStyle/>
        <a:p>
          <a:endParaRPr lang="it-IT"/>
        </a:p>
      </dgm:t>
    </dgm:pt>
    <dgm:pt modelId="{E76260C5-0D90-4014-9F81-3A5EB65274D0}" type="sibTrans" cxnId="{5F91B137-DB66-4AEA-B2D5-F0D3106669E2}">
      <dgm:prSet/>
      <dgm:spPr/>
      <dgm:t>
        <a:bodyPr/>
        <a:lstStyle/>
        <a:p>
          <a:endParaRPr lang="it-IT"/>
        </a:p>
      </dgm:t>
    </dgm:pt>
    <dgm:pt modelId="{0629D73B-7F7A-4CDF-B753-19EF4EBA4A27}" type="pres">
      <dgm:prSet presAssocID="{45735808-3BDF-416F-933B-C768E53C74F0}" presName="vert0" presStyleCnt="0">
        <dgm:presLayoutVars>
          <dgm:dir/>
          <dgm:animOne val="branch"/>
          <dgm:animLvl val="lvl"/>
        </dgm:presLayoutVars>
      </dgm:prSet>
      <dgm:spPr/>
    </dgm:pt>
    <dgm:pt modelId="{07248C24-6776-40B0-BE88-CE4128F4BD8B}" type="pres">
      <dgm:prSet presAssocID="{60EF64AB-FB19-4F12-8A83-F8FF99DC564E}" presName="thickLine" presStyleLbl="alignNode1" presStyleIdx="0" presStyleCnt="1"/>
      <dgm:spPr/>
    </dgm:pt>
    <dgm:pt modelId="{6B298C41-9A9F-43B3-A8E7-68489710FC7E}" type="pres">
      <dgm:prSet presAssocID="{60EF64AB-FB19-4F12-8A83-F8FF99DC564E}" presName="horz1" presStyleCnt="0"/>
      <dgm:spPr/>
    </dgm:pt>
    <dgm:pt modelId="{9DF4F26E-3D9B-482C-B935-434506B3DA2F}" type="pres">
      <dgm:prSet presAssocID="{60EF64AB-FB19-4F12-8A83-F8FF99DC564E}" presName="tx1" presStyleLbl="revTx" presStyleIdx="0" presStyleCnt="19"/>
      <dgm:spPr/>
    </dgm:pt>
    <dgm:pt modelId="{D2CCE816-C4EE-4EF9-9333-E3B67A76A02B}" type="pres">
      <dgm:prSet presAssocID="{60EF64AB-FB19-4F12-8A83-F8FF99DC564E}" presName="vert1" presStyleCnt="0"/>
      <dgm:spPr/>
    </dgm:pt>
    <dgm:pt modelId="{9C4FC0F0-820B-4B17-A4D0-8B6080B65BA9}" type="pres">
      <dgm:prSet presAssocID="{A16991EA-EC06-43AC-9AE0-8CC7EEC9BC58}" presName="vertSpace2a" presStyleCnt="0"/>
      <dgm:spPr/>
    </dgm:pt>
    <dgm:pt modelId="{D6F3F0F5-9153-4D31-A879-3E69D3CEF14B}" type="pres">
      <dgm:prSet presAssocID="{A16991EA-EC06-43AC-9AE0-8CC7EEC9BC58}" presName="horz2" presStyleCnt="0"/>
      <dgm:spPr/>
    </dgm:pt>
    <dgm:pt modelId="{4A86060E-2BBE-4F9E-99C9-895034A2C56B}" type="pres">
      <dgm:prSet presAssocID="{A16991EA-EC06-43AC-9AE0-8CC7EEC9BC58}" presName="horzSpace2" presStyleCnt="0"/>
      <dgm:spPr/>
    </dgm:pt>
    <dgm:pt modelId="{B54044B5-8BB8-4FC3-BBA8-359A4C1D9C42}" type="pres">
      <dgm:prSet presAssocID="{A16991EA-EC06-43AC-9AE0-8CC7EEC9BC58}" presName="tx2" presStyleLbl="revTx" presStyleIdx="1" presStyleCnt="19"/>
      <dgm:spPr/>
    </dgm:pt>
    <dgm:pt modelId="{6DE3B413-F5AB-4678-B9F1-C32C42CF6B47}" type="pres">
      <dgm:prSet presAssocID="{A16991EA-EC06-43AC-9AE0-8CC7EEC9BC58}" presName="vert2" presStyleCnt="0"/>
      <dgm:spPr/>
    </dgm:pt>
    <dgm:pt modelId="{D8D0147A-9DE6-407E-B512-C0942B8B5CE2}" type="pres">
      <dgm:prSet presAssocID="{B677EB5E-556A-48C1-B592-C8325062C588}" presName="horz3" presStyleCnt="0"/>
      <dgm:spPr/>
    </dgm:pt>
    <dgm:pt modelId="{87F01F68-D473-4460-B73B-738C7F141320}" type="pres">
      <dgm:prSet presAssocID="{B677EB5E-556A-48C1-B592-C8325062C588}" presName="horzSpace3" presStyleCnt="0"/>
      <dgm:spPr/>
    </dgm:pt>
    <dgm:pt modelId="{72340553-EABF-4EF3-BC79-F860B670F434}" type="pres">
      <dgm:prSet presAssocID="{B677EB5E-556A-48C1-B592-C8325062C588}" presName="tx3" presStyleLbl="revTx" presStyleIdx="2" presStyleCnt="19"/>
      <dgm:spPr/>
    </dgm:pt>
    <dgm:pt modelId="{1F0F68DF-A5F4-4C55-82F5-7BBCA5058062}" type="pres">
      <dgm:prSet presAssocID="{B677EB5E-556A-48C1-B592-C8325062C588}" presName="vert3" presStyleCnt="0"/>
      <dgm:spPr/>
    </dgm:pt>
    <dgm:pt modelId="{342D906B-AD79-4692-949E-188258E0C537}" type="pres">
      <dgm:prSet presAssocID="{D3AE0925-8B58-403F-A3E8-07C2E3D87810}" presName="thinLine3" presStyleLbl="callout" presStyleIdx="0" presStyleCnt="14"/>
      <dgm:spPr/>
    </dgm:pt>
    <dgm:pt modelId="{1A0D4C04-02FB-46B4-9044-CC3E94F3A99F}" type="pres">
      <dgm:prSet presAssocID="{B5F29F2A-4A16-4D93-8744-A55B0D16971E}" presName="horz3" presStyleCnt="0"/>
      <dgm:spPr/>
    </dgm:pt>
    <dgm:pt modelId="{FABAB3EE-1021-4536-8961-9DB0B2FF6A82}" type="pres">
      <dgm:prSet presAssocID="{B5F29F2A-4A16-4D93-8744-A55B0D16971E}" presName="horzSpace3" presStyleCnt="0"/>
      <dgm:spPr/>
    </dgm:pt>
    <dgm:pt modelId="{01CB5D4B-8EA8-4E76-BD90-8A6465540884}" type="pres">
      <dgm:prSet presAssocID="{B5F29F2A-4A16-4D93-8744-A55B0D16971E}" presName="tx3" presStyleLbl="revTx" presStyleIdx="3" presStyleCnt="19"/>
      <dgm:spPr/>
    </dgm:pt>
    <dgm:pt modelId="{06E7B846-07B0-4593-8CC1-86B482D4994C}" type="pres">
      <dgm:prSet presAssocID="{B5F29F2A-4A16-4D93-8744-A55B0D16971E}" presName="vert3" presStyleCnt="0"/>
      <dgm:spPr/>
    </dgm:pt>
    <dgm:pt modelId="{A03A34AC-C88D-4F74-93F8-1CB372533874}" type="pres">
      <dgm:prSet presAssocID="{326854D0-80C5-46BC-BD87-FA925DEF0EFB}" presName="thinLine3" presStyleLbl="callout" presStyleIdx="1" presStyleCnt="14"/>
      <dgm:spPr/>
    </dgm:pt>
    <dgm:pt modelId="{22A97E08-3DDD-483B-A7B2-CF248DCC75A2}" type="pres">
      <dgm:prSet presAssocID="{9D3AEF1D-A308-485B-8F90-46A6CFFE4ABA}" presName="horz3" presStyleCnt="0"/>
      <dgm:spPr/>
    </dgm:pt>
    <dgm:pt modelId="{0FDF3BCE-423F-476B-913A-55C12B50BDF7}" type="pres">
      <dgm:prSet presAssocID="{9D3AEF1D-A308-485B-8F90-46A6CFFE4ABA}" presName="horzSpace3" presStyleCnt="0"/>
      <dgm:spPr/>
    </dgm:pt>
    <dgm:pt modelId="{6BAEBCF4-C69F-46A6-9604-6F1F99E6938C}" type="pres">
      <dgm:prSet presAssocID="{9D3AEF1D-A308-485B-8F90-46A6CFFE4ABA}" presName="tx3" presStyleLbl="revTx" presStyleIdx="4" presStyleCnt="19"/>
      <dgm:spPr/>
    </dgm:pt>
    <dgm:pt modelId="{CD271647-2BFE-41FA-A9EC-C8201DA3A8A7}" type="pres">
      <dgm:prSet presAssocID="{9D3AEF1D-A308-485B-8F90-46A6CFFE4ABA}" presName="vert3" presStyleCnt="0"/>
      <dgm:spPr/>
    </dgm:pt>
    <dgm:pt modelId="{8CE69275-5B32-41A3-8D47-D2DA9B6EE4A9}" type="pres">
      <dgm:prSet presAssocID="{363BCCC3-AB2E-45D1-A21A-309DD6D7EAD7}" presName="thinLine3" presStyleLbl="callout" presStyleIdx="2" presStyleCnt="14"/>
      <dgm:spPr/>
    </dgm:pt>
    <dgm:pt modelId="{60CB411D-B646-44EE-A347-7694EC125773}" type="pres">
      <dgm:prSet presAssocID="{0EDB85BD-7B47-4E0F-8E0A-477123557CB7}" presName="horz3" presStyleCnt="0"/>
      <dgm:spPr/>
    </dgm:pt>
    <dgm:pt modelId="{5D2AEE43-C6F3-4BF5-B32E-21AD68A7992A}" type="pres">
      <dgm:prSet presAssocID="{0EDB85BD-7B47-4E0F-8E0A-477123557CB7}" presName="horzSpace3" presStyleCnt="0"/>
      <dgm:spPr/>
    </dgm:pt>
    <dgm:pt modelId="{BC3A01AC-3F32-4685-B019-FD9CC4C6A326}" type="pres">
      <dgm:prSet presAssocID="{0EDB85BD-7B47-4E0F-8E0A-477123557CB7}" presName="tx3" presStyleLbl="revTx" presStyleIdx="5" presStyleCnt="19"/>
      <dgm:spPr/>
    </dgm:pt>
    <dgm:pt modelId="{5F66E955-FC90-45E5-9BB3-A745573ADC07}" type="pres">
      <dgm:prSet presAssocID="{0EDB85BD-7B47-4E0F-8E0A-477123557CB7}" presName="vert3" presStyleCnt="0"/>
      <dgm:spPr/>
    </dgm:pt>
    <dgm:pt modelId="{93BF9DA9-3639-41F2-A265-4E257D87DF24}" type="pres">
      <dgm:prSet presAssocID="{A16991EA-EC06-43AC-9AE0-8CC7EEC9BC58}" presName="thinLine2b" presStyleLbl="callout" presStyleIdx="3" presStyleCnt="14"/>
      <dgm:spPr/>
    </dgm:pt>
    <dgm:pt modelId="{05C4340A-63EC-4B3D-9B29-9AA5EEBC96B9}" type="pres">
      <dgm:prSet presAssocID="{A16991EA-EC06-43AC-9AE0-8CC7EEC9BC58}" presName="vertSpace2b" presStyleCnt="0"/>
      <dgm:spPr/>
    </dgm:pt>
    <dgm:pt modelId="{0CCF99BC-76EF-4E46-9D1A-192D2CA410C3}" type="pres">
      <dgm:prSet presAssocID="{5D6BC553-0919-4CAF-A663-EC4D7F4633CE}" presName="horz2" presStyleCnt="0"/>
      <dgm:spPr/>
    </dgm:pt>
    <dgm:pt modelId="{FAAD9516-04E4-4448-B7A1-F3FE3DCC2465}" type="pres">
      <dgm:prSet presAssocID="{5D6BC553-0919-4CAF-A663-EC4D7F4633CE}" presName="horzSpace2" presStyleCnt="0"/>
      <dgm:spPr/>
    </dgm:pt>
    <dgm:pt modelId="{235802ED-2C40-409F-B164-A7E16743B226}" type="pres">
      <dgm:prSet presAssocID="{5D6BC553-0919-4CAF-A663-EC4D7F4633CE}" presName="tx2" presStyleLbl="revTx" presStyleIdx="6" presStyleCnt="19"/>
      <dgm:spPr/>
    </dgm:pt>
    <dgm:pt modelId="{0BDE9098-1B2E-462C-AA18-95AAE35C9AC3}" type="pres">
      <dgm:prSet presAssocID="{5D6BC553-0919-4CAF-A663-EC4D7F4633CE}" presName="vert2" presStyleCnt="0"/>
      <dgm:spPr/>
    </dgm:pt>
    <dgm:pt modelId="{0482DB72-8C66-42B6-943C-B9AC91B49BD6}" type="pres">
      <dgm:prSet presAssocID="{4BAB821B-DC74-4DAB-8EA4-05FA57F86A77}" presName="horz3" presStyleCnt="0"/>
      <dgm:spPr/>
    </dgm:pt>
    <dgm:pt modelId="{1BCF7D83-6C94-4A53-991F-FDB2018C8DDC}" type="pres">
      <dgm:prSet presAssocID="{4BAB821B-DC74-4DAB-8EA4-05FA57F86A77}" presName="horzSpace3" presStyleCnt="0"/>
      <dgm:spPr/>
    </dgm:pt>
    <dgm:pt modelId="{526210A1-EFC1-4913-9999-4C050397BCB2}" type="pres">
      <dgm:prSet presAssocID="{4BAB821B-DC74-4DAB-8EA4-05FA57F86A77}" presName="tx3" presStyleLbl="revTx" presStyleIdx="7" presStyleCnt="19"/>
      <dgm:spPr/>
    </dgm:pt>
    <dgm:pt modelId="{290175DB-760A-4A88-AD21-A5E641896BC6}" type="pres">
      <dgm:prSet presAssocID="{4BAB821B-DC74-4DAB-8EA4-05FA57F86A77}" presName="vert3" presStyleCnt="0"/>
      <dgm:spPr/>
    </dgm:pt>
    <dgm:pt modelId="{475221BF-0A93-4A8E-919F-5BB9F24E2B7A}" type="pres">
      <dgm:prSet presAssocID="{C95F2050-BE2A-4500-9BFB-55B545F95507}" presName="thinLine3" presStyleLbl="callout" presStyleIdx="4" presStyleCnt="14"/>
      <dgm:spPr/>
    </dgm:pt>
    <dgm:pt modelId="{72B694AD-00D4-4C67-9EB4-E2B76182EBC4}" type="pres">
      <dgm:prSet presAssocID="{81612737-672D-4ED8-A81F-2C7EE7C0C7D4}" presName="horz3" presStyleCnt="0"/>
      <dgm:spPr/>
    </dgm:pt>
    <dgm:pt modelId="{F2239DDB-8DC3-4631-BB31-131F706D1A04}" type="pres">
      <dgm:prSet presAssocID="{81612737-672D-4ED8-A81F-2C7EE7C0C7D4}" presName="horzSpace3" presStyleCnt="0"/>
      <dgm:spPr/>
    </dgm:pt>
    <dgm:pt modelId="{C3DB0BF0-F436-4C3F-91AF-3758D65BA4AA}" type="pres">
      <dgm:prSet presAssocID="{81612737-672D-4ED8-A81F-2C7EE7C0C7D4}" presName="tx3" presStyleLbl="revTx" presStyleIdx="8" presStyleCnt="19"/>
      <dgm:spPr/>
    </dgm:pt>
    <dgm:pt modelId="{3948E1F5-C30B-45D0-9495-5B0CAA580705}" type="pres">
      <dgm:prSet presAssocID="{81612737-672D-4ED8-A81F-2C7EE7C0C7D4}" presName="vert3" presStyleCnt="0"/>
      <dgm:spPr/>
    </dgm:pt>
    <dgm:pt modelId="{48348ECF-BB6C-437C-A002-CC844B36E868}" type="pres">
      <dgm:prSet presAssocID="{BF18C913-5718-4EAE-8874-E9FAD92ADA02}" presName="thinLine3" presStyleLbl="callout" presStyleIdx="5" presStyleCnt="14"/>
      <dgm:spPr/>
    </dgm:pt>
    <dgm:pt modelId="{9E16FE79-0154-490B-9E0E-B5914CA7DD4E}" type="pres">
      <dgm:prSet presAssocID="{2D01D0CC-364D-4BA1-A65D-ADD5E50B4977}" presName="horz3" presStyleCnt="0"/>
      <dgm:spPr/>
    </dgm:pt>
    <dgm:pt modelId="{8103FA69-02FC-45BE-8876-DFD556BCD90F}" type="pres">
      <dgm:prSet presAssocID="{2D01D0CC-364D-4BA1-A65D-ADD5E50B4977}" presName="horzSpace3" presStyleCnt="0"/>
      <dgm:spPr/>
    </dgm:pt>
    <dgm:pt modelId="{9250BAC9-48E3-4DD0-9B03-2C538B33BB7C}" type="pres">
      <dgm:prSet presAssocID="{2D01D0CC-364D-4BA1-A65D-ADD5E50B4977}" presName="tx3" presStyleLbl="revTx" presStyleIdx="9" presStyleCnt="19"/>
      <dgm:spPr/>
    </dgm:pt>
    <dgm:pt modelId="{AC5DAAB5-B583-482B-A338-1FD3C6227593}" type="pres">
      <dgm:prSet presAssocID="{2D01D0CC-364D-4BA1-A65D-ADD5E50B4977}" presName="vert3" presStyleCnt="0"/>
      <dgm:spPr/>
    </dgm:pt>
    <dgm:pt modelId="{48A5E4D9-E611-4AC1-8BBE-2D9EF9815E3C}" type="pres">
      <dgm:prSet presAssocID="{B87EF81C-6EDF-410C-A5C3-B88B4C1F0F6D}" presName="thinLine3" presStyleLbl="callout" presStyleIdx="6" presStyleCnt="14"/>
      <dgm:spPr/>
    </dgm:pt>
    <dgm:pt modelId="{EE0198D2-CA8F-46DF-B688-D13835E1CBB4}" type="pres">
      <dgm:prSet presAssocID="{EAA24A3F-1220-4EB5-89A8-CDCD477D1EDE}" presName="horz3" presStyleCnt="0"/>
      <dgm:spPr/>
    </dgm:pt>
    <dgm:pt modelId="{7CF68575-9E12-43C4-92E4-4EDF190A14C7}" type="pres">
      <dgm:prSet presAssocID="{EAA24A3F-1220-4EB5-89A8-CDCD477D1EDE}" presName="horzSpace3" presStyleCnt="0"/>
      <dgm:spPr/>
    </dgm:pt>
    <dgm:pt modelId="{CC9A3CF7-3568-4C1B-94AA-885826ABE5A7}" type="pres">
      <dgm:prSet presAssocID="{EAA24A3F-1220-4EB5-89A8-CDCD477D1EDE}" presName="tx3" presStyleLbl="revTx" presStyleIdx="10" presStyleCnt="19"/>
      <dgm:spPr/>
    </dgm:pt>
    <dgm:pt modelId="{93D3F3FC-F79A-42A2-8521-BF343456C585}" type="pres">
      <dgm:prSet presAssocID="{EAA24A3F-1220-4EB5-89A8-CDCD477D1EDE}" presName="vert3" presStyleCnt="0"/>
      <dgm:spPr/>
    </dgm:pt>
    <dgm:pt modelId="{4AFEE946-D85C-49E9-B86D-DCC4DBC71B33}" type="pres">
      <dgm:prSet presAssocID="{58B16449-E1A8-446C-90CF-18B844F9186C}" presName="thinLine3" presStyleLbl="callout" presStyleIdx="7" presStyleCnt="14"/>
      <dgm:spPr/>
    </dgm:pt>
    <dgm:pt modelId="{0C21CC07-A3FB-4AFF-B110-59DF6C6AFE4C}" type="pres">
      <dgm:prSet presAssocID="{203B7091-231D-4506-9FC0-B04EA38DF83E}" presName="horz3" presStyleCnt="0"/>
      <dgm:spPr/>
    </dgm:pt>
    <dgm:pt modelId="{7DE3CDE2-7B18-4837-B7EF-FE9D458E54AA}" type="pres">
      <dgm:prSet presAssocID="{203B7091-231D-4506-9FC0-B04EA38DF83E}" presName="horzSpace3" presStyleCnt="0"/>
      <dgm:spPr/>
    </dgm:pt>
    <dgm:pt modelId="{C6C10E1C-9EE2-46E5-B53D-EDFF7FD730E7}" type="pres">
      <dgm:prSet presAssocID="{203B7091-231D-4506-9FC0-B04EA38DF83E}" presName="tx3" presStyleLbl="revTx" presStyleIdx="11" presStyleCnt="19"/>
      <dgm:spPr/>
    </dgm:pt>
    <dgm:pt modelId="{30C9CCCF-E411-486B-9FB3-38A34A772744}" type="pres">
      <dgm:prSet presAssocID="{203B7091-231D-4506-9FC0-B04EA38DF83E}" presName="vert3" presStyleCnt="0"/>
      <dgm:spPr/>
    </dgm:pt>
    <dgm:pt modelId="{551B522C-326C-4109-8657-1B2DCF4872A3}" type="pres">
      <dgm:prSet presAssocID="{5D6BC553-0919-4CAF-A663-EC4D7F4633CE}" presName="thinLine2b" presStyleLbl="callout" presStyleIdx="8" presStyleCnt="14"/>
      <dgm:spPr/>
    </dgm:pt>
    <dgm:pt modelId="{86A5B6A5-829F-443D-8560-40B34B413F7C}" type="pres">
      <dgm:prSet presAssocID="{5D6BC553-0919-4CAF-A663-EC4D7F4633CE}" presName="vertSpace2b" presStyleCnt="0"/>
      <dgm:spPr/>
    </dgm:pt>
    <dgm:pt modelId="{46E58119-08C4-41D3-98DB-D732561FD421}" type="pres">
      <dgm:prSet presAssocID="{7DF231DE-C243-4B37-AC03-D7F29449C41F}" presName="horz2" presStyleCnt="0"/>
      <dgm:spPr/>
    </dgm:pt>
    <dgm:pt modelId="{083CDA08-2A88-4876-9D83-5D3A3CE0987B}" type="pres">
      <dgm:prSet presAssocID="{7DF231DE-C243-4B37-AC03-D7F29449C41F}" presName="horzSpace2" presStyleCnt="0"/>
      <dgm:spPr/>
    </dgm:pt>
    <dgm:pt modelId="{BA3FB89C-3771-49C0-AB98-57BAD286A551}" type="pres">
      <dgm:prSet presAssocID="{7DF231DE-C243-4B37-AC03-D7F29449C41F}" presName="tx2" presStyleLbl="revTx" presStyleIdx="12" presStyleCnt="19"/>
      <dgm:spPr/>
    </dgm:pt>
    <dgm:pt modelId="{8FD1F003-9518-4101-9515-FBBA04DC8435}" type="pres">
      <dgm:prSet presAssocID="{7DF231DE-C243-4B37-AC03-D7F29449C41F}" presName="vert2" presStyleCnt="0"/>
      <dgm:spPr/>
    </dgm:pt>
    <dgm:pt modelId="{76D157EF-9F8E-4969-A322-10240EE90485}" type="pres">
      <dgm:prSet presAssocID="{71B4149B-205B-4E6B-B4B6-F59061AAF363}" presName="horz3" presStyleCnt="0"/>
      <dgm:spPr/>
    </dgm:pt>
    <dgm:pt modelId="{C01B6132-AC8A-4DE7-90F2-0C6718D5B7E7}" type="pres">
      <dgm:prSet presAssocID="{71B4149B-205B-4E6B-B4B6-F59061AAF363}" presName="horzSpace3" presStyleCnt="0"/>
      <dgm:spPr/>
    </dgm:pt>
    <dgm:pt modelId="{5191EA4B-85BB-4B2D-89DE-C12F0EA8EF0A}" type="pres">
      <dgm:prSet presAssocID="{71B4149B-205B-4E6B-B4B6-F59061AAF363}" presName="tx3" presStyleLbl="revTx" presStyleIdx="13" presStyleCnt="19"/>
      <dgm:spPr/>
    </dgm:pt>
    <dgm:pt modelId="{B581B417-BA12-4BD1-B5C1-928CD72F4CE4}" type="pres">
      <dgm:prSet presAssocID="{71B4149B-205B-4E6B-B4B6-F59061AAF363}" presName="vert3" presStyleCnt="0"/>
      <dgm:spPr/>
    </dgm:pt>
    <dgm:pt modelId="{9532B71A-C095-4162-A28E-08ADE0AFE2B1}" type="pres">
      <dgm:prSet presAssocID="{1EBE0434-827C-427B-B5EE-4E4CD1DEABFC}" presName="thinLine3" presStyleLbl="callout" presStyleIdx="9" presStyleCnt="14"/>
      <dgm:spPr/>
    </dgm:pt>
    <dgm:pt modelId="{E822B0AC-A603-4430-8442-904CE8421FC0}" type="pres">
      <dgm:prSet presAssocID="{843EC1DB-FE60-4792-9B31-8FC595E701E2}" presName="horz3" presStyleCnt="0"/>
      <dgm:spPr/>
    </dgm:pt>
    <dgm:pt modelId="{33132CCE-F6BD-4DCC-B320-D4D28C3161D0}" type="pres">
      <dgm:prSet presAssocID="{843EC1DB-FE60-4792-9B31-8FC595E701E2}" presName="horzSpace3" presStyleCnt="0"/>
      <dgm:spPr/>
    </dgm:pt>
    <dgm:pt modelId="{4EDC7886-09F6-4F98-8107-842363FE0ABC}" type="pres">
      <dgm:prSet presAssocID="{843EC1DB-FE60-4792-9B31-8FC595E701E2}" presName="tx3" presStyleLbl="revTx" presStyleIdx="14" presStyleCnt="19"/>
      <dgm:spPr/>
    </dgm:pt>
    <dgm:pt modelId="{44C6FF1C-62A8-434A-BAD0-6913CC9C89BD}" type="pres">
      <dgm:prSet presAssocID="{843EC1DB-FE60-4792-9B31-8FC595E701E2}" presName="vert3" presStyleCnt="0"/>
      <dgm:spPr/>
    </dgm:pt>
    <dgm:pt modelId="{6A01DB55-32D0-4C5A-BD17-BC01CD74FFEE}" type="pres">
      <dgm:prSet presAssocID="{4DBF7616-3A2A-4B0E-9291-5C1FE3CE2A45}" presName="thinLine3" presStyleLbl="callout" presStyleIdx="10" presStyleCnt="14"/>
      <dgm:spPr/>
    </dgm:pt>
    <dgm:pt modelId="{8A828867-D326-4037-9D90-D00C4201AA8D}" type="pres">
      <dgm:prSet presAssocID="{9D3423C2-9CB1-4655-B3B1-0FED20F1C26C}" presName="horz3" presStyleCnt="0"/>
      <dgm:spPr/>
    </dgm:pt>
    <dgm:pt modelId="{5F8E8976-3F0B-41F5-A512-51CCF9CE3359}" type="pres">
      <dgm:prSet presAssocID="{9D3423C2-9CB1-4655-B3B1-0FED20F1C26C}" presName="horzSpace3" presStyleCnt="0"/>
      <dgm:spPr/>
    </dgm:pt>
    <dgm:pt modelId="{85B51A3C-EEE0-414E-B0D5-3C099A24011F}" type="pres">
      <dgm:prSet presAssocID="{9D3423C2-9CB1-4655-B3B1-0FED20F1C26C}" presName="tx3" presStyleLbl="revTx" presStyleIdx="15" presStyleCnt="19"/>
      <dgm:spPr/>
    </dgm:pt>
    <dgm:pt modelId="{D003A080-A6E3-4CD8-B38D-9978EBF70FBD}" type="pres">
      <dgm:prSet presAssocID="{9D3423C2-9CB1-4655-B3B1-0FED20F1C26C}" presName="vert3" presStyleCnt="0"/>
      <dgm:spPr/>
    </dgm:pt>
    <dgm:pt modelId="{EB040DA7-95B1-4E5F-AC77-474CEC1372AF}" type="pres">
      <dgm:prSet presAssocID="{7DF231DE-C243-4B37-AC03-D7F29449C41F}" presName="thinLine2b" presStyleLbl="callout" presStyleIdx="11" presStyleCnt="14"/>
      <dgm:spPr/>
    </dgm:pt>
    <dgm:pt modelId="{64B4B365-D938-47B6-835F-0F35F88BB964}" type="pres">
      <dgm:prSet presAssocID="{7DF231DE-C243-4B37-AC03-D7F29449C41F}" presName="vertSpace2b" presStyleCnt="0"/>
      <dgm:spPr/>
    </dgm:pt>
    <dgm:pt modelId="{A5FA63BE-D05E-4CB3-877A-FBE23DB1514E}" type="pres">
      <dgm:prSet presAssocID="{0AD3E54A-B6ED-432A-AC99-9875FF5CB199}" presName="horz2" presStyleCnt="0"/>
      <dgm:spPr/>
    </dgm:pt>
    <dgm:pt modelId="{706385E8-5585-4EBC-83EE-B3AFB039CF8A}" type="pres">
      <dgm:prSet presAssocID="{0AD3E54A-B6ED-432A-AC99-9875FF5CB199}" presName="horzSpace2" presStyleCnt="0"/>
      <dgm:spPr/>
    </dgm:pt>
    <dgm:pt modelId="{2EA6FD4C-0796-4598-8878-E657AEC381D2}" type="pres">
      <dgm:prSet presAssocID="{0AD3E54A-B6ED-432A-AC99-9875FF5CB199}" presName="tx2" presStyleLbl="revTx" presStyleIdx="16" presStyleCnt="19"/>
      <dgm:spPr/>
    </dgm:pt>
    <dgm:pt modelId="{4D3F1DF2-D684-442C-9CDE-437C8FDB1264}" type="pres">
      <dgm:prSet presAssocID="{0AD3E54A-B6ED-432A-AC99-9875FF5CB199}" presName="vert2" presStyleCnt="0"/>
      <dgm:spPr/>
    </dgm:pt>
    <dgm:pt modelId="{BAEED3E0-6C8A-4D38-BB51-FAB0C542B3DC}" type="pres">
      <dgm:prSet presAssocID="{67A1F8E2-7046-4198-AAC2-D6A727D1F848}" presName="horz3" presStyleCnt="0"/>
      <dgm:spPr/>
    </dgm:pt>
    <dgm:pt modelId="{38EEC015-09DF-4B85-B3C8-6F66DA2008BC}" type="pres">
      <dgm:prSet presAssocID="{67A1F8E2-7046-4198-AAC2-D6A727D1F848}" presName="horzSpace3" presStyleCnt="0"/>
      <dgm:spPr/>
    </dgm:pt>
    <dgm:pt modelId="{16F3E7C0-6849-4372-86BB-F7CABF5EECF7}" type="pres">
      <dgm:prSet presAssocID="{67A1F8E2-7046-4198-AAC2-D6A727D1F848}" presName="tx3" presStyleLbl="revTx" presStyleIdx="17" presStyleCnt="19"/>
      <dgm:spPr/>
    </dgm:pt>
    <dgm:pt modelId="{830A8859-4BE7-4E7C-A11F-305A17567A42}" type="pres">
      <dgm:prSet presAssocID="{67A1F8E2-7046-4198-AAC2-D6A727D1F848}" presName="vert3" presStyleCnt="0"/>
      <dgm:spPr/>
    </dgm:pt>
    <dgm:pt modelId="{DEC8A4B6-8D9D-4F2A-9798-ACC6803889AF}" type="pres">
      <dgm:prSet presAssocID="{32D5400A-9D11-4FB1-A199-52E1E8EDAEE5}" presName="thinLine3" presStyleLbl="callout" presStyleIdx="12" presStyleCnt="14"/>
      <dgm:spPr/>
    </dgm:pt>
    <dgm:pt modelId="{1A34C3F5-63CF-4210-B692-1942841D72C1}" type="pres">
      <dgm:prSet presAssocID="{04C9C4C1-75B3-40DC-BFAD-8160879B3EFC}" presName="horz3" presStyleCnt="0"/>
      <dgm:spPr/>
    </dgm:pt>
    <dgm:pt modelId="{78A06E61-0C2D-4083-A07E-B831901C451F}" type="pres">
      <dgm:prSet presAssocID="{04C9C4C1-75B3-40DC-BFAD-8160879B3EFC}" presName="horzSpace3" presStyleCnt="0"/>
      <dgm:spPr/>
    </dgm:pt>
    <dgm:pt modelId="{09D62350-1079-44D9-9776-9DDD2FEFB503}" type="pres">
      <dgm:prSet presAssocID="{04C9C4C1-75B3-40DC-BFAD-8160879B3EFC}" presName="tx3" presStyleLbl="revTx" presStyleIdx="18" presStyleCnt="19"/>
      <dgm:spPr/>
    </dgm:pt>
    <dgm:pt modelId="{EE3DEF19-D901-4F51-AFB1-9D4FF335CF9E}" type="pres">
      <dgm:prSet presAssocID="{04C9C4C1-75B3-40DC-BFAD-8160879B3EFC}" presName="vert3" presStyleCnt="0"/>
      <dgm:spPr/>
    </dgm:pt>
    <dgm:pt modelId="{79D33728-B617-47C0-986B-1E95C84122ED}" type="pres">
      <dgm:prSet presAssocID="{0AD3E54A-B6ED-432A-AC99-9875FF5CB199}" presName="thinLine2b" presStyleLbl="callout" presStyleIdx="13" presStyleCnt="14"/>
      <dgm:spPr/>
    </dgm:pt>
    <dgm:pt modelId="{418DD70C-93AD-4C2E-9176-E3F5A5D917A3}" type="pres">
      <dgm:prSet presAssocID="{0AD3E54A-B6ED-432A-AC99-9875FF5CB199}" presName="vertSpace2b" presStyleCnt="0"/>
      <dgm:spPr/>
    </dgm:pt>
  </dgm:ptLst>
  <dgm:cxnLst>
    <dgm:cxn modelId="{53C00B04-E5F6-45A0-AA09-998F785ABDCA}" srcId="{60EF64AB-FB19-4F12-8A83-F8FF99DC564E}" destId="{0AD3E54A-B6ED-432A-AC99-9875FF5CB199}" srcOrd="3" destOrd="0" parTransId="{6D011ECD-917A-40BC-91D6-B2F3038E961D}" sibTransId="{01A93258-47DD-4881-831C-BD5818821E26}"/>
    <dgm:cxn modelId="{3F8A6409-BD53-4371-BD3B-50E0A546FC87}" type="presOf" srcId="{B5F29F2A-4A16-4D93-8744-A55B0D16971E}" destId="{01CB5D4B-8EA8-4E76-BD90-8A6465540884}" srcOrd="0" destOrd="0" presId="urn:microsoft.com/office/officeart/2008/layout/LinedList"/>
    <dgm:cxn modelId="{D2E55913-8792-4386-B40B-858013FC4345}" type="presOf" srcId="{A16991EA-EC06-43AC-9AE0-8CC7EEC9BC58}" destId="{B54044B5-8BB8-4FC3-BBA8-359A4C1D9C42}" srcOrd="0" destOrd="0" presId="urn:microsoft.com/office/officeart/2008/layout/LinedList"/>
    <dgm:cxn modelId="{A07E791F-9BB6-4A82-A061-8EBBD6F8FFE0}" srcId="{5D6BC553-0919-4CAF-A663-EC4D7F4633CE}" destId="{203B7091-231D-4506-9FC0-B04EA38DF83E}" srcOrd="4" destOrd="0" parTransId="{08BE739A-785D-4220-82BE-81A73C8175F1}" sibTransId="{FC4DED51-B61D-4F14-B41C-046DA42EE0C2}"/>
    <dgm:cxn modelId="{522D212A-FF5A-4C70-9987-770777C4D36F}" type="presOf" srcId="{04C9C4C1-75B3-40DC-BFAD-8160879B3EFC}" destId="{09D62350-1079-44D9-9776-9DDD2FEFB503}" srcOrd="0" destOrd="0" presId="urn:microsoft.com/office/officeart/2008/layout/LinedList"/>
    <dgm:cxn modelId="{43D25635-ACB8-4040-899A-4AD22F006C85}" srcId="{5D6BC553-0919-4CAF-A663-EC4D7F4633CE}" destId="{4BAB821B-DC74-4DAB-8EA4-05FA57F86A77}" srcOrd="0" destOrd="0" parTransId="{32D95297-1B78-4C8F-9D0C-0B68E7F5ADEC}" sibTransId="{C95F2050-BE2A-4500-9BFB-55B545F95507}"/>
    <dgm:cxn modelId="{5F91B137-DB66-4AEA-B2D5-F0D3106669E2}" srcId="{A16991EA-EC06-43AC-9AE0-8CC7EEC9BC58}" destId="{0EDB85BD-7B47-4E0F-8E0A-477123557CB7}" srcOrd="3" destOrd="0" parTransId="{8785658A-B460-4970-9058-014B4A855BD5}" sibTransId="{E76260C5-0D90-4014-9F81-3A5EB65274D0}"/>
    <dgm:cxn modelId="{7F5B7262-E142-4210-98B4-CB50EF7E99C9}" srcId="{60EF64AB-FB19-4F12-8A83-F8FF99DC564E}" destId="{7DF231DE-C243-4B37-AC03-D7F29449C41F}" srcOrd="2" destOrd="0" parTransId="{928F5952-AA8C-4E3E-B9E5-522B91FA6772}" sibTransId="{A0EBC8E3-565E-4344-B04F-79C11D66608C}"/>
    <dgm:cxn modelId="{D59A8562-0F9F-4955-A0D7-56A87A67E8BF}" type="presOf" srcId="{EAA24A3F-1220-4EB5-89A8-CDCD477D1EDE}" destId="{CC9A3CF7-3568-4C1B-94AA-885826ABE5A7}" srcOrd="0" destOrd="0" presId="urn:microsoft.com/office/officeart/2008/layout/LinedList"/>
    <dgm:cxn modelId="{EF61A565-64E6-4365-B13E-8D69DDB32D5E}" type="presOf" srcId="{0EDB85BD-7B47-4E0F-8E0A-477123557CB7}" destId="{BC3A01AC-3F32-4685-B019-FD9CC4C6A326}" srcOrd="0" destOrd="0" presId="urn:microsoft.com/office/officeart/2008/layout/LinedList"/>
    <dgm:cxn modelId="{F1434C46-E55B-4D82-9C8C-18245A780498}" srcId="{5D6BC553-0919-4CAF-A663-EC4D7F4633CE}" destId="{EAA24A3F-1220-4EB5-89A8-CDCD477D1EDE}" srcOrd="3" destOrd="0" parTransId="{BCA86625-EF73-44CF-9B96-F619346ACE50}" sibTransId="{58B16449-E1A8-446C-90CF-18B844F9186C}"/>
    <dgm:cxn modelId="{92206247-1690-4E41-9600-569085401475}" srcId="{60EF64AB-FB19-4F12-8A83-F8FF99DC564E}" destId="{5D6BC553-0919-4CAF-A663-EC4D7F4633CE}" srcOrd="1" destOrd="0" parTransId="{3942ED88-675C-4128-A714-B927ED7D50AA}" sibTransId="{9D183C6F-F9DC-40C3-9966-823975C9D28F}"/>
    <dgm:cxn modelId="{BC49E04B-0DB3-4601-BD62-15E3D2F57CE5}" type="presOf" srcId="{5D6BC553-0919-4CAF-A663-EC4D7F4633CE}" destId="{235802ED-2C40-409F-B164-A7E16743B226}" srcOrd="0" destOrd="0" presId="urn:microsoft.com/office/officeart/2008/layout/LinedList"/>
    <dgm:cxn modelId="{4A9AB652-2665-40C1-AF1E-1E03D9CB2E24}" srcId="{7DF231DE-C243-4B37-AC03-D7F29449C41F}" destId="{71B4149B-205B-4E6B-B4B6-F59061AAF363}" srcOrd="0" destOrd="0" parTransId="{5F625667-3282-4850-9E51-2E69DB611577}" sibTransId="{1EBE0434-827C-427B-B5EE-4E4CD1DEABFC}"/>
    <dgm:cxn modelId="{5E0EA757-DC56-4388-BD8C-9083516D365A}" type="presOf" srcId="{7DF231DE-C243-4B37-AC03-D7F29449C41F}" destId="{BA3FB89C-3771-49C0-AB98-57BAD286A551}" srcOrd="0" destOrd="0" presId="urn:microsoft.com/office/officeart/2008/layout/LinedList"/>
    <dgm:cxn modelId="{5AB1427B-018B-438E-B456-1F65BBB33655}" srcId="{45735808-3BDF-416F-933B-C768E53C74F0}" destId="{60EF64AB-FB19-4F12-8A83-F8FF99DC564E}" srcOrd="0" destOrd="0" parTransId="{82BD9922-2EE9-4ECB-8F2F-40ADEA1CBE7E}" sibTransId="{59DF43C1-CA85-42EE-A52F-613D8B43C4ED}"/>
    <dgm:cxn modelId="{6366D57F-C5B6-4C42-A58B-62066FAC0A87}" type="presOf" srcId="{45735808-3BDF-416F-933B-C768E53C74F0}" destId="{0629D73B-7F7A-4CDF-B753-19EF4EBA4A27}" srcOrd="0" destOrd="0" presId="urn:microsoft.com/office/officeart/2008/layout/LinedList"/>
    <dgm:cxn modelId="{F5AAAD86-0CBD-451F-BC0B-E0B73556648A}" type="presOf" srcId="{81612737-672D-4ED8-A81F-2C7EE7C0C7D4}" destId="{C3DB0BF0-F436-4C3F-91AF-3758D65BA4AA}" srcOrd="0" destOrd="0" presId="urn:microsoft.com/office/officeart/2008/layout/LinedList"/>
    <dgm:cxn modelId="{33A20688-2FB3-40F2-9585-EE56192F993C}" type="presOf" srcId="{67A1F8E2-7046-4198-AAC2-D6A727D1F848}" destId="{16F3E7C0-6849-4372-86BB-F7CABF5EECF7}" srcOrd="0" destOrd="0" presId="urn:microsoft.com/office/officeart/2008/layout/LinedList"/>
    <dgm:cxn modelId="{F49F2190-F43B-4C7F-B1C9-877B610362CE}" type="presOf" srcId="{843EC1DB-FE60-4792-9B31-8FC595E701E2}" destId="{4EDC7886-09F6-4F98-8107-842363FE0ABC}" srcOrd="0" destOrd="0" presId="urn:microsoft.com/office/officeart/2008/layout/LinedList"/>
    <dgm:cxn modelId="{0888CC94-29D0-4C01-A04E-33BBE5430899}" type="presOf" srcId="{71B4149B-205B-4E6B-B4B6-F59061AAF363}" destId="{5191EA4B-85BB-4B2D-89DE-C12F0EA8EF0A}" srcOrd="0" destOrd="0" presId="urn:microsoft.com/office/officeart/2008/layout/LinedList"/>
    <dgm:cxn modelId="{379D3495-12C5-4B69-AC79-577A12EFF94F}" srcId="{A16991EA-EC06-43AC-9AE0-8CC7EEC9BC58}" destId="{B5F29F2A-4A16-4D93-8744-A55B0D16971E}" srcOrd="1" destOrd="0" parTransId="{5257653A-3587-477E-9E30-02DF6C35BB1B}" sibTransId="{326854D0-80C5-46BC-BD87-FA925DEF0EFB}"/>
    <dgm:cxn modelId="{F3BA1B9D-46F5-4192-B3C5-967495AC41B2}" srcId="{5D6BC553-0919-4CAF-A663-EC4D7F4633CE}" destId="{2D01D0CC-364D-4BA1-A65D-ADD5E50B4977}" srcOrd="2" destOrd="0" parTransId="{47FFFE0F-EAC1-4CCA-9C6B-13E1EE7011F3}" sibTransId="{B87EF81C-6EDF-410C-A5C3-B88B4C1F0F6D}"/>
    <dgm:cxn modelId="{000299A7-4440-42AD-A69B-D2D1A835A463}" srcId="{7DF231DE-C243-4B37-AC03-D7F29449C41F}" destId="{843EC1DB-FE60-4792-9B31-8FC595E701E2}" srcOrd="1" destOrd="0" parTransId="{A9D315FD-DE64-48BA-BED9-4A5921E67365}" sibTransId="{4DBF7616-3A2A-4B0E-9291-5C1FE3CE2A45}"/>
    <dgm:cxn modelId="{FD50AEAD-7F76-4B0B-B946-35924646E749}" type="presOf" srcId="{9D3AEF1D-A308-485B-8F90-46A6CFFE4ABA}" destId="{6BAEBCF4-C69F-46A6-9604-6F1F99E6938C}" srcOrd="0" destOrd="0" presId="urn:microsoft.com/office/officeart/2008/layout/LinedList"/>
    <dgm:cxn modelId="{A9A8EDB3-FCCE-42EB-BE31-6A497E3E9427}" srcId="{0AD3E54A-B6ED-432A-AC99-9875FF5CB199}" destId="{04C9C4C1-75B3-40DC-BFAD-8160879B3EFC}" srcOrd="1" destOrd="0" parTransId="{DC308AC2-EFE3-4524-912B-D319D941B467}" sibTransId="{762F7158-7D21-4B5B-9C17-C1F05D6CDEBF}"/>
    <dgm:cxn modelId="{029B55BA-7159-4B9E-A8C8-0BC20DAC2B4E}" srcId="{0AD3E54A-B6ED-432A-AC99-9875FF5CB199}" destId="{67A1F8E2-7046-4198-AAC2-D6A727D1F848}" srcOrd="0" destOrd="0" parTransId="{BEFBB53A-0F30-4C09-8211-95BF224BBF0D}" sibTransId="{32D5400A-9D11-4FB1-A199-52E1E8EDAEE5}"/>
    <dgm:cxn modelId="{288124BD-325D-40AE-928A-D551655FE77D}" type="presOf" srcId="{4BAB821B-DC74-4DAB-8EA4-05FA57F86A77}" destId="{526210A1-EFC1-4913-9999-4C050397BCB2}" srcOrd="0" destOrd="0" presId="urn:microsoft.com/office/officeart/2008/layout/LinedList"/>
    <dgm:cxn modelId="{B90BA5BD-B705-4734-B0DF-C988B554DEB3}" srcId="{7DF231DE-C243-4B37-AC03-D7F29449C41F}" destId="{9D3423C2-9CB1-4655-B3B1-0FED20F1C26C}" srcOrd="2" destOrd="0" parTransId="{7BDA6275-92A7-4A12-A57A-3C58A2622CE0}" sibTransId="{F24F23F7-B72A-4A02-9B49-0C28FDBF6EEC}"/>
    <dgm:cxn modelId="{A2C77EBE-AF74-4D6D-953E-4F364E912B93}" type="presOf" srcId="{60EF64AB-FB19-4F12-8A83-F8FF99DC564E}" destId="{9DF4F26E-3D9B-482C-B935-434506B3DA2F}" srcOrd="0" destOrd="0" presId="urn:microsoft.com/office/officeart/2008/layout/LinedList"/>
    <dgm:cxn modelId="{5E8DC6CD-CDEC-44CD-A4BF-FA7F740D49FE}" type="presOf" srcId="{B677EB5E-556A-48C1-B592-C8325062C588}" destId="{72340553-EABF-4EF3-BC79-F860B670F434}" srcOrd="0" destOrd="0" presId="urn:microsoft.com/office/officeart/2008/layout/LinedList"/>
    <dgm:cxn modelId="{E25E1AD3-242F-4E15-AB1B-8F5C6A2283C4}" srcId="{A16991EA-EC06-43AC-9AE0-8CC7EEC9BC58}" destId="{9D3AEF1D-A308-485B-8F90-46A6CFFE4ABA}" srcOrd="2" destOrd="0" parTransId="{8B5CCF61-BC61-4EEB-92F1-062E6E158E73}" sibTransId="{363BCCC3-AB2E-45D1-A21A-309DD6D7EAD7}"/>
    <dgm:cxn modelId="{C76E6AD5-2A78-4B98-BBF1-2BCAAFED79C6}" type="presOf" srcId="{2D01D0CC-364D-4BA1-A65D-ADD5E50B4977}" destId="{9250BAC9-48E3-4DD0-9B03-2C538B33BB7C}" srcOrd="0" destOrd="0" presId="urn:microsoft.com/office/officeart/2008/layout/LinedList"/>
    <dgm:cxn modelId="{92FB35DC-5474-4E50-9418-6DD9D82F7AA2}" type="presOf" srcId="{0AD3E54A-B6ED-432A-AC99-9875FF5CB199}" destId="{2EA6FD4C-0796-4598-8878-E657AEC381D2}" srcOrd="0" destOrd="0" presId="urn:microsoft.com/office/officeart/2008/layout/LinedList"/>
    <dgm:cxn modelId="{A1EDE5DD-1061-4625-8446-C393774C89E4}" type="presOf" srcId="{203B7091-231D-4506-9FC0-B04EA38DF83E}" destId="{C6C10E1C-9EE2-46E5-B53D-EDFF7FD730E7}" srcOrd="0" destOrd="0" presId="urn:microsoft.com/office/officeart/2008/layout/LinedList"/>
    <dgm:cxn modelId="{BDFCF3DE-F6A6-41E0-9EA3-B835E57C61C2}" srcId="{60EF64AB-FB19-4F12-8A83-F8FF99DC564E}" destId="{A16991EA-EC06-43AC-9AE0-8CC7EEC9BC58}" srcOrd="0" destOrd="0" parTransId="{8947EDEF-B3C0-4BB2-A856-DD65A2EACD48}" sibTransId="{C0D17C68-5262-475E-AF93-D9EE11C41F51}"/>
    <dgm:cxn modelId="{FC827AE7-510B-40C3-AEF2-29339402619F}" srcId="{A16991EA-EC06-43AC-9AE0-8CC7EEC9BC58}" destId="{B677EB5E-556A-48C1-B592-C8325062C588}" srcOrd="0" destOrd="0" parTransId="{C6C0A4A5-A3FE-4E58-8CE7-931CA4EDB0E7}" sibTransId="{D3AE0925-8B58-403F-A3E8-07C2E3D87810}"/>
    <dgm:cxn modelId="{2DB01FEB-0A7C-4DC1-A31C-8197185C716F}" type="presOf" srcId="{9D3423C2-9CB1-4655-B3B1-0FED20F1C26C}" destId="{85B51A3C-EEE0-414E-B0D5-3C099A24011F}" srcOrd="0" destOrd="0" presId="urn:microsoft.com/office/officeart/2008/layout/LinedList"/>
    <dgm:cxn modelId="{935251F4-E445-4404-A15B-C8A32748D068}" srcId="{5D6BC553-0919-4CAF-A663-EC4D7F4633CE}" destId="{81612737-672D-4ED8-A81F-2C7EE7C0C7D4}" srcOrd="1" destOrd="0" parTransId="{F42F55EB-884B-4C5C-A4E0-ECF737F8DBC7}" sibTransId="{BF18C913-5718-4EAE-8874-E9FAD92ADA02}"/>
    <dgm:cxn modelId="{88903DC5-1F31-435C-B3AE-89BB0120152C}" type="presParOf" srcId="{0629D73B-7F7A-4CDF-B753-19EF4EBA4A27}" destId="{07248C24-6776-40B0-BE88-CE4128F4BD8B}" srcOrd="0" destOrd="0" presId="urn:microsoft.com/office/officeart/2008/layout/LinedList"/>
    <dgm:cxn modelId="{0317D70F-B2F4-4273-B191-A5B7E6F8B751}" type="presParOf" srcId="{0629D73B-7F7A-4CDF-B753-19EF4EBA4A27}" destId="{6B298C41-9A9F-43B3-A8E7-68489710FC7E}" srcOrd="1" destOrd="0" presId="urn:microsoft.com/office/officeart/2008/layout/LinedList"/>
    <dgm:cxn modelId="{3D107B5B-4A49-4925-AD3A-A7E59D384E75}" type="presParOf" srcId="{6B298C41-9A9F-43B3-A8E7-68489710FC7E}" destId="{9DF4F26E-3D9B-482C-B935-434506B3DA2F}" srcOrd="0" destOrd="0" presId="urn:microsoft.com/office/officeart/2008/layout/LinedList"/>
    <dgm:cxn modelId="{927682A0-47AE-4FF1-86E9-D0B8666EE0B5}" type="presParOf" srcId="{6B298C41-9A9F-43B3-A8E7-68489710FC7E}" destId="{D2CCE816-C4EE-4EF9-9333-E3B67A76A02B}" srcOrd="1" destOrd="0" presId="urn:microsoft.com/office/officeart/2008/layout/LinedList"/>
    <dgm:cxn modelId="{A97F98CF-B853-4BF9-86AE-0ADCDB92F662}" type="presParOf" srcId="{D2CCE816-C4EE-4EF9-9333-E3B67A76A02B}" destId="{9C4FC0F0-820B-4B17-A4D0-8B6080B65BA9}" srcOrd="0" destOrd="0" presId="urn:microsoft.com/office/officeart/2008/layout/LinedList"/>
    <dgm:cxn modelId="{4A5F3C22-88C8-41AA-BE30-6F8F672B6CFD}" type="presParOf" srcId="{D2CCE816-C4EE-4EF9-9333-E3B67A76A02B}" destId="{D6F3F0F5-9153-4D31-A879-3E69D3CEF14B}" srcOrd="1" destOrd="0" presId="urn:microsoft.com/office/officeart/2008/layout/LinedList"/>
    <dgm:cxn modelId="{9453A453-CD55-477A-83B4-2AA622406881}" type="presParOf" srcId="{D6F3F0F5-9153-4D31-A879-3E69D3CEF14B}" destId="{4A86060E-2BBE-4F9E-99C9-895034A2C56B}" srcOrd="0" destOrd="0" presId="urn:microsoft.com/office/officeart/2008/layout/LinedList"/>
    <dgm:cxn modelId="{E0051471-04AF-498C-BA1D-4E3981D3DF57}" type="presParOf" srcId="{D6F3F0F5-9153-4D31-A879-3E69D3CEF14B}" destId="{B54044B5-8BB8-4FC3-BBA8-359A4C1D9C42}" srcOrd="1" destOrd="0" presId="urn:microsoft.com/office/officeart/2008/layout/LinedList"/>
    <dgm:cxn modelId="{54C180F4-B015-4776-B54A-2E0455C64492}" type="presParOf" srcId="{D6F3F0F5-9153-4D31-A879-3E69D3CEF14B}" destId="{6DE3B413-F5AB-4678-B9F1-C32C42CF6B47}" srcOrd="2" destOrd="0" presId="urn:microsoft.com/office/officeart/2008/layout/LinedList"/>
    <dgm:cxn modelId="{2A6592FE-9640-45B7-97E8-3CB38B95681F}" type="presParOf" srcId="{6DE3B413-F5AB-4678-B9F1-C32C42CF6B47}" destId="{D8D0147A-9DE6-407E-B512-C0942B8B5CE2}" srcOrd="0" destOrd="0" presId="urn:microsoft.com/office/officeart/2008/layout/LinedList"/>
    <dgm:cxn modelId="{B1D1DD48-A82C-4FBF-BA62-2959115A0BDC}" type="presParOf" srcId="{D8D0147A-9DE6-407E-B512-C0942B8B5CE2}" destId="{87F01F68-D473-4460-B73B-738C7F141320}" srcOrd="0" destOrd="0" presId="urn:microsoft.com/office/officeart/2008/layout/LinedList"/>
    <dgm:cxn modelId="{37BC5A82-106E-44AE-934A-5F19504FB050}" type="presParOf" srcId="{D8D0147A-9DE6-407E-B512-C0942B8B5CE2}" destId="{72340553-EABF-4EF3-BC79-F860B670F434}" srcOrd="1" destOrd="0" presId="urn:microsoft.com/office/officeart/2008/layout/LinedList"/>
    <dgm:cxn modelId="{BF15C769-EBB0-499F-BB25-EE367A9B0AFF}" type="presParOf" srcId="{D8D0147A-9DE6-407E-B512-C0942B8B5CE2}" destId="{1F0F68DF-A5F4-4C55-82F5-7BBCA5058062}" srcOrd="2" destOrd="0" presId="urn:microsoft.com/office/officeart/2008/layout/LinedList"/>
    <dgm:cxn modelId="{4664398E-9851-46AA-BD0E-AA4162D24FF1}" type="presParOf" srcId="{6DE3B413-F5AB-4678-B9F1-C32C42CF6B47}" destId="{342D906B-AD79-4692-949E-188258E0C537}" srcOrd="1" destOrd="0" presId="urn:microsoft.com/office/officeart/2008/layout/LinedList"/>
    <dgm:cxn modelId="{F2D510D8-3633-4E44-821D-3837C9B4520C}" type="presParOf" srcId="{6DE3B413-F5AB-4678-B9F1-C32C42CF6B47}" destId="{1A0D4C04-02FB-46B4-9044-CC3E94F3A99F}" srcOrd="2" destOrd="0" presId="urn:microsoft.com/office/officeart/2008/layout/LinedList"/>
    <dgm:cxn modelId="{29D232B0-1B97-4EB0-A45B-579D78066798}" type="presParOf" srcId="{1A0D4C04-02FB-46B4-9044-CC3E94F3A99F}" destId="{FABAB3EE-1021-4536-8961-9DB0B2FF6A82}" srcOrd="0" destOrd="0" presId="urn:microsoft.com/office/officeart/2008/layout/LinedList"/>
    <dgm:cxn modelId="{C5C409B2-A8AF-4264-A1CB-A7DCAB687A30}" type="presParOf" srcId="{1A0D4C04-02FB-46B4-9044-CC3E94F3A99F}" destId="{01CB5D4B-8EA8-4E76-BD90-8A6465540884}" srcOrd="1" destOrd="0" presId="urn:microsoft.com/office/officeart/2008/layout/LinedList"/>
    <dgm:cxn modelId="{F778DFF0-7EA4-4857-922E-E63F871B8152}" type="presParOf" srcId="{1A0D4C04-02FB-46B4-9044-CC3E94F3A99F}" destId="{06E7B846-07B0-4593-8CC1-86B482D4994C}" srcOrd="2" destOrd="0" presId="urn:microsoft.com/office/officeart/2008/layout/LinedList"/>
    <dgm:cxn modelId="{298D1F45-D053-43EF-AB44-4F33994A7415}" type="presParOf" srcId="{6DE3B413-F5AB-4678-B9F1-C32C42CF6B47}" destId="{A03A34AC-C88D-4F74-93F8-1CB372533874}" srcOrd="3" destOrd="0" presId="urn:microsoft.com/office/officeart/2008/layout/LinedList"/>
    <dgm:cxn modelId="{1489D5BE-14AA-4AA5-9B60-FD519285655F}" type="presParOf" srcId="{6DE3B413-F5AB-4678-B9F1-C32C42CF6B47}" destId="{22A97E08-3DDD-483B-A7B2-CF248DCC75A2}" srcOrd="4" destOrd="0" presId="urn:microsoft.com/office/officeart/2008/layout/LinedList"/>
    <dgm:cxn modelId="{559F53F9-E529-4C3B-82BF-AA3B02D51731}" type="presParOf" srcId="{22A97E08-3DDD-483B-A7B2-CF248DCC75A2}" destId="{0FDF3BCE-423F-476B-913A-55C12B50BDF7}" srcOrd="0" destOrd="0" presId="urn:microsoft.com/office/officeart/2008/layout/LinedList"/>
    <dgm:cxn modelId="{711C213A-9014-4BBE-B3AF-724385D79CC4}" type="presParOf" srcId="{22A97E08-3DDD-483B-A7B2-CF248DCC75A2}" destId="{6BAEBCF4-C69F-46A6-9604-6F1F99E6938C}" srcOrd="1" destOrd="0" presId="urn:microsoft.com/office/officeart/2008/layout/LinedList"/>
    <dgm:cxn modelId="{1AE6075C-0AA0-478B-BE4D-19E1B9DB587F}" type="presParOf" srcId="{22A97E08-3DDD-483B-A7B2-CF248DCC75A2}" destId="{CD271647-2BFE-41FA-A9EC-C8201DA3A8A7}" srcOrd="2" destOrd="0" presId="urn:microsoft.com/office/officeart/2008/layout/LinedList"/>
    <dgm:cxn modelId="{4EC4934D-D2B6-4FDC-8151-09F039A06A23}" type="presParOf" srcId="{6DE3B413-F5AB-4678-B9F1-C32C42CF6B47}" destId="{8CE69275-5B32-41A3-8D47-D2DA9B6EE4A9}" srcOrd="5" destOrd="0" presId="urn:microsoft.com/office/officeart/2008/layout/LinedList"/>
    <dgm:cxn modelId="{92064087-C613-4ED3-8E7F-7779560C1CE1}" type="presParOf" srcId="{6DE3B413-F5AB-4678-B9F1-C32C42CF6B47}" destId="{60CB411D-B646-44EE-A347-7694EC125773}" srcOrd="6" destOrd="0" presId="urn:microsoft.com/office/officeart/2008/layout/LinedList"/>
    <dgm:cxn modelId="{7171430D-0FA6-44E4-992A-F8E057E0B46F}" type="presParOf" srcId="{60CB411D-B646-44EE-A347-7694EC125773}" destId="{5D2AEE43-C6F3-4BF5-B32E-21AD68A7992A}" srcOrd="0" destOrd="0" presId="urn:microsoft.com/office/officeart/2008/layout/LinedList"/>
    <dgm:cxn modelId="{02CA16AA-1C64-4280-AFED-1D6FFFA70895}" type="presParOf" srcId="{60CB411D-B646-44EE-A347-7694EC125773}" destId="{BC3A01AC-3F32-4685-B019-FD9CC4C6A326}" srcOrd="1" destOrd="0" presId="urn:microsoft.com/office/officeart/2008/layout/LinedList"/>
    <dgm:cxn modelId="{84FF2411-B370-47D6-BAC8-2989306B8B9F}" type="presParOf" srcId="{60CB411D-B646-44EE-A347-7694EC125773}" destId="{5F66E955-FC90-45E5-9BB3-A745573ADC07}" srcOrd="2" destOrd="0" presId="urn:microsoft.com/office/officeart/2008/layout/LinedList"/>
    <dgm:cxn modelId="{2C9FDFC2-9A5D-4E15-B349-364E8832BD93}" type="presParOf" srcId="{D2CCE816-C4EE-4EF9-9333-E3B67A76A02B}" destId="{93BF9DA9-3639-41F2-A265-4E257D87DF24}" srcOrd="2" destOrd="0" presId="urn:microsoft.com/office/officeart/2008/layout/LinedList"/>
    <dgm:cxn modelId="{C88174B2-8E00-48C2-962B-EF9B7F45425F}" type="presParOf" srcId="{D2CCE816-C4EE-4EF9-9333-E3B67A76A02B}" destId="{05C4340A-63EC-4B3D-9B29-9AA5EEBC96B9}" srcOrd="3" destOrd="0" presId="urn:microsoft.com/office/officeart/2008/layout/LinedList"/>
    <dgm:cxn modelId="{23DB8338-B92B-4245-8D7F-925B1BCF76DB}" type="presParOf" srcId="{D2CCE816-C4EE-4EF9-9333-E3B67A76A02B}" destId="{0CCF99BC-76EF-4E46-9D1A-192D2CA410C3}" srcOrd="4" destOrd="0" presId="urn:microsoft.com/office/officeart/2008/layout/LinedList"/>
    <dgm:cxn modelId="{D4B177BF-32C4-4688-BEEA-530BACF891E8}" type="presParOf" srcId="{0CCF99BC-76EF-4E46-9D1A-192D2CA410C3}" destId="{FAAD9516-04E4-4448-B7A1-F3FE3DCC2465}" srcOrd="0" destOrd="0" presId="urn:microsoft.com/office/officeart/2008/layout/LinedList"/>
    <dgm:cxn modelId="{DC71F1C9-758C-4F16-8329-6C248A887D62}" type="presParOf" srcId="{0CCF99BC-76EF-4E46-9D1A-192D2CA410C3}" destId="{235802ED-2C40-409F-B164-A7E16743B226}" srcOrd="1" destOrd="0" presId="urn:microsoft.com/office/officeart/2008/layout/LinedList"/>
    <dgm:cxn modelId="{BC99A089-4562-467B-8B87-F05CEEDAD4B7}" type="presParOf" srcId="{0CCF99BC-76EF-4E46-9D1A-192D2CA410C3}" destId="{0BDE9098-1B2E-462C-AA18-95AAE35C9AC3}" srcOrd="2" destOrd="0" presId="urn:microsoft.com/office/officeart/2008/layout/LinedList"/>
    <dgm:cxn modelId="{19858AD7-E182-4361-96AA-DADFC556C799}" type="presParOf" srcId="{0BDE9098-1B2E-462C-AA18-95AAE35C9AC3}" destId="{0482DB72-8C66-42B6-943C-B9AC91B49BD6}" srcOrd="0" destOrd="0" presId="urn:microsoft.com/office/officeart/2008/layout/LinedList"/>
    <dgm:cxn modelId="{C2360F82-2D4D-48D7-8702-264E0BD5DF2C}" type="presParOf" srcId="{0482DB72-8C66-42B6-943C-B9AC91B49BD6}" destId="{1BCF7D83-6C94-4A53-991F-FDB2018C8DDC}" srcOrd="0" destOrd="0" presId="urn:microsoft.com/office/officeart/2008/layout/LinedList"/>
    <dgm:cxn modelId="{F0E4A0C6-4D94-4B15-A20F-EF5BA03CC030}" type="presParOf" srcId="{0482DB72-8C66-42B6-943C-B9AC91B49BD6}" destId="{526210A1-EFC1-4913-9999-4C050397BCB2}" srcOrd="1" destOrd="0" presId="urn:microsoft.com/office/officeart/2008/layout/LinedList"/>
    <dgm:cxn modelId="{1F2B1D79-4549-4037-803F-B8397503C02B}" type="presParOf" srcId="{0482DB72-8C66-42B6-943C-B9AC91B49BD6}" destId="{290175DB-760A-4A88-AD21-A5E641896BC6}" srcOrd="2" destOrd="0" presId="urn:microsoft.com/office/officeart/2008/layout/LinedList"/>
    <dgm:cxn modelId="{85C7007E-63AE-4F0A-B0D3-FE43B8C02A23}" type="presParOf" srcId="{0BDE9098-1B2E-462C-AA18-95AAE35C9AC3}" destId="{475221BF-0A93-4A8E-919F-5BB9F24E2B7A}" srcOrd="1" destOrd="0" presId="urn:microsoft.com/office/officeart/2008/layout/LinedList"/>
    <dgm:cxn modelId="{3A09AE6B-4B66-41C3-8399-1B58E67A1072}" type="presParOf" srcId="{0BDE9098-1B2E-462C-AA18-95AAE35C9AC3}" destId="{72B694AD-00D4-4C67-9EB4-E2B76182EBC4}" srcOrd="2" destOrd="0" presId="urn:microsoft.com/office/officeart/2008/layout/LinedList"/>
    <dgm:cxn modelId="{85BD7C8F-1EB9-4459-929C-2681FFCC0D77}" type="presParOf" srcId="{72B694AD-00D4-4C67-9EB4-E2B76182EBC4}" destId="{F2239DDB-8DC3-4631-BB31-131F706D1A04}" srcOrd="0" destOrd="0" presId="urn:microsoft.com/office/officeart/2008/layout/LinedList"/>
    <dgm:cxn modelId="{EB1427A4-1E34-4A62-8931-074AF01768F4}" type="presParOf" srcId="{72B694AD-00D4-4C67-9EB4-E2B76182EBC4}" destId="{C3DB0BF0-F436-4C3F-91AF-3758D65BA4AA}" srcOrd="1" destOrd="0" presId="urn:microsoft.com/office/officeart/2008/layout/LinedList"/>
    <dgm:cxn modelId="{96E765F1-C9BB-4B6A-9E09-AC9AD0BF17CB}" type="presParOf" srcId="{72B694AD-00D4-4C67-9EB4-E2B76182EBC4}" destId="{3948E1F5-C30B-45D0-9495-5B0CAA580705}" srcOrd="2" destOrd="0" presId="urn:microsoft.com/office/officeart/2008/layout/LinedList"/>
    <dgm:cxn modelId="{4B629929-253A-45A1-9CF3-AA40C8E80319}" type="presParOf" srcId="{0BDE9098-1B2E-462C-AA18-95AAE35C9AC3}" destId="{48348ECF-BB6C-437C-A002-CC844B36E868}" srcOrd="3" destOrd="0" presId="urn:microsoft.com/office/officeart/2008/layout/LinedList"/>
    <dgm:cxn modelId="{574523F7-A9D0-48DB-85B5-5C92EC8B25F6}" type="presParOf" srcId="{0BDE9098-1B2E-462C-AA18-95AAE35C9AC3}" destId="{9E16FE79-0154-490B-9E0E-B5914CA7DD4E}" srcOrd="4" destOrd="0" presId="urn:microsoft.com/office/officeart/2008/layout/LinedList"/>
    <dgm:cxn modelId="{0821BC4A-08D5-40D1-9FD7-A239B7BC9EDB}" type="presParOf" srcId="{9E16FE79-0154-490B-9E0E-B5914CA7DD4E}" destId="{8103FA69-02FC-45BE-8876-DFD556BCD90F}" srcOrd="0" destOrd="0" presId="urn:microsoft.com/office/officeart/2008/layout/LinedList"/>
    <dgm:cxn modelId="{AA070194-57A2-4D31-A676-3856A119550B}" type="presParOf" srcId="{9E16FE79-0154-490B-9E0E-B5914CA7DD4E}" destId="{9250BAC9-48E3-4DD0-9B03-2C538B33BB7C}" srcOrd="1" destOrd="0" presId="urn:microsoft.com/office/officeart/2008/layout/LinedList"/>
    <dgm:cxn modelId="{333BCEBC-4FD6-458B-9B12-69CBFAD52E80}" type="presParOf" srcId="{9E16FE79-0154-490B-9E0E-B5914CA7DD4E}" destId="{AC5DAAB5-B583-482B-A338-1FD3C6227593}" srcOrd="2" destOrd="0" presId="urn:microsoft.com/office/officeart/2008/layout/LinedList"/>
    <dgm:cxn modelId="{BB30186C-101C-47F0-B427-8B79FB863BE8}" type="presParOf" srcId="{0BDE9098-1B2E-462C-AA18-95AAE35C9AC3}" destId="{48A5E4D9-E611-4AC1-8BBE-2D9EF9815E3C}" srcOrd="5" destOrd="0" presId="urn:microsoft.com/office/officeart/2008/layout/LinedList"/>
    <dgm:cxn modelId="{E9C9E629-C546-484C-A356-03E14E4E8E95}" type="presParOf" srcId="{0BDE9098-1B2E-462C-AA18-95AAE35C9AC3}" destId="{EE0198D2-CA8F-46DF-B688-D13835E1CBB4}" srcOrd="6" destOrd="0" presId="urn:microsoft.com/office/officeart/2008/layout/LinedList"/>
    <dgm:cxn modelId="{B63C12B7-AFBF-47B7-AE16-2D02EC7FC90E}" type="presParOf" srcId="{EE0198D2-CA8F-46DF-B688-D13835E1CBB4}" destId="{7CF68575-9E12-43C4-92E4-4EDF190A14C7}" srcOrd="0" destOrd="0" presId="urn:microsoft.com/office/officeart/2008/layout/LinedList"/>
    <dgm:cxn modelId="{2A292CB9-5BE5-4A7C-BFED-798CD4E6BC43}" type="presParOf" srcId="{EE0198D2-CA8F-46DF-B688-D13835E1CBB4}" destId="{CC9A3CF7-3568-4C1B-94AA-885826ABE5A7}" srcOrd="1" destOrd="0" presId="urn:microsoft.com/office/officeart/2008/layout/LinedList"/>
    <dgm:cxn modelId="{4DDE04AF-9BA9-43E4-9C0A-19E81239AC11}" type="presParOf" srcId="{EE0198D2-CA8F-46DF-B688-D13835E1CBB4}" destId="{93D3F3FC-F79A-42A2-8521-BF343456C585}" srcOrd="2" destOrd="0" presId="urn:microsoft.com/office/officeart/2008/layout/LinedList"/>
    <dgm:cxn modelId="{7113EC92-84B2-456D-9B9D-C84F3FE9105D}" type="presParOf" srcId="{0BDE9098-1B2E-462C-AA18-95AAE35C9AC3}" destId="{4AFEE946-D85C-49E9-B86D-DCC4DBC71B33}" srcOrd="7" destOrd="0" presId="urn:microsoft.com/office/officeart/2008/layout/LinedList"/>
    <dgm:cxn modelId="{9AB787DD-0A39-4B26-8625-FCFAA56D010D}" type="presParOf" srcId="{0BDE9098-1B2E-462C-AA18-95AAE35C9AC3}" destId="{0C21CC07-A3FB-4AFF-B110-59DF6C6AFE4C}" srcOrd="8" destOrd="0" presId="urn:microsoft.com/office/officeart/2008/layout/LinedList"/>
    <dgm:cxn modelId="{59B8EE87-6CFB-4C3D-939E-8DD02559A57A}" type="presParOf" srcId="{0C21CC07-A3FB-4AFF-B110-59DF6C6AFE4C}" destId="{7DE3CDE2-7B18-4837-B7EF-FE9D458E54AA}" srcOrd="0" destOrd="0" presId="urn:microsoft.com/office/officeart/2008/layout/LinedList"/>
    <dgm:cxn modelId="{85A3E2C1-AE24-4DAE-9607-B545B836273D}" type="presParOf" srcId="{0C21CC07-A3FB-4AFF-B110-59DF6C6AFE4C}" destId="{C6C10E1C-9EE2-46E5-B53D-EDFF7FD730E7}" srcOrd="1" destOrd="0" presId="urn:microsoft.com/office/officeart/2008/layout/LinedList"/>
    <dgm:cxn modelId="{58A29A4A-4F3F-4367-B2DF-43BBB07B47D8}" type="presParOf" srcId="{0C21CC07-A3FB-4AFF-B110-59DF6C6AFE4C}" destId="{30C9CCCF-E411-486B-9FB3-38A34A772744}" srcOrd="2" destOrd="0" presId="urn:microsoft.com/office/officeart/2008/layout/LinedList"/>
    <dgm:cxn modelId="{7EFB222A-20E5-415E-9FD2-10B5D673064C}" type="presParOf" srcId="{D2CCE816-C4EE-4EF9-9333-E3B67A76A02B}" destId="{551B522C-326C-4109-8657-1B2DCF4872A3}" srcOrd="5" destOrd="0" presId="urn:microsoft.com/office/officeart/2008/layout/LinedList"/>
    <dgm:cxn modelId="{5EDD8F9B-0AD2-49E8-B9A4-387556F9476A}" type="presParOf" srcId="{D2CCE816-C4EE-4EF9-9333-E3B67A76A02B}" destId="{86A5B6A5-829F-443D-8560-40B34B413F7C}" srcOrd="6" destOrd="0" presId="urn:microsoft.com/office/officeart/2008/layout/LinedList"/>
    <dgm:cxn modelId="{B1337A42-3B78-487D-99F0-19132F315940}" type="presParOf" srcId="{D2CCE816-C4EE-4EF9-9333-E3B67A76A02B}" destId="{46E58119-08C4-41D3-98DB-D732561FD421}" srcOrd="7" destOrd="0" presId="urn:microsoft.com/office/officeart/2008/layout/LinedList"/>
    <dgm:cxn modelId="{724059E2-8614-4453-BE47-336E1E597D29}" type="presParOf" srcId="{46E58119-08C4-41D3-98DB-D732561FD421}" destId="{083CDA08-2A88-4876-9D83-5D3A3CE0987B}" srcOrd="0" destOrd="0" presId="urn:microsoft.com/office/officeart/2008/layout/LinedList"/>
    <dgm:cxn modelId="{E096319B-9A91-4152-97B5-836C19883A2E}" type="presParOf" srcId="{46E58119-08C4-41D3-98DB-D732561FD421}" destId="{BA3FB89C-3771-49C0-AB98-57BAD286A551}" srcOrd="1" destOrd="0" presId="urn:microsoft.com/office/officeart/2008/layout/LinedList"/>
    <dgm:cxn modelId="{7ACB82D0-4F42-4DD2-A202-59D0CA573C33}" type="presParOf" srcId="{46E58119-08C4-41D3-98DB-D732561FD421}" destId="{8FD1F003-9518-4101-9515-FBBA04DC8435}" srcOrd="2" destOrd="0" presId="urn:microsoft.com/office/officeart/2008/layout/LinedList"/>
    <dgm:cxn modelId="{A4A87883-6C9B-409A-8C5C-8FEDB742DF02}" type="presParOf" srcId="{8FD1F003-9518-4101-9515-FBBA04DC8435}" destId="{76D157EF-9F8E-4969-A322-10240EE90485}" srcOrd="0" destOrd="0" presId="urn:microsoft.com/office/officeart/2008/layout/LinedList"/>
    <dgm:cxn modelId="{FB4477FE-512B-4FC5-B81C-61E55E5834B9}" type="presParOf" srcId="{76D157EF-9F8E-4969-A322-10240EE90485}" destId="{C01B6132-AC8A-4DE7-90F2-0C6718D5B7E7}" srcOrd="0" destOrd="0" presId="urn:microsoft.com/office/officeart/2008/layout/LinedList"/>
    <dgm:cxn modelId="{4C2667B3-8C33-44FA-89F2-3FE355633859}" type="presParOf" srcId="{76D157EF-9F8E-4969-A322-10240EE90485}" destId="{5191EA4B-85BB-4B2D-89DE-C12F0EA8EF0A}" srcOrd="1" destOrd="0" presId="urn:microsoft.com/office/officeart/2008/layout/LinedList"/>
    <dgm:cxn modelId="{D6E0E895-1912-4493-95BF-5623A13F0A16}" type="presParOf" srcId="{76D157EF-9F8E-4969-A322-10240EE90485}" destId="{B581B417-BA12-4BD1-B5C1-928CD72F4CE4}" srcOrd="2" destOrd="0" presId="urn:microsoft.com/office/officeart/2008/layout/LinedList"/>
    <dgm:cxn modelId="{BF250391-765E-4333-9B43-28DA22DDFD51}" type="presParOf" srcId="{8FD1F003-9518-4101-9515-FBBA04DC8435}" destId="{9532B71A-C095-4162-A28E-08ADE0AFE2B1}" srcOrd="1" destOrd="0" presId="urn:microsoft.com/office/officeart/2008/layout/LinedList"/>
    <dgm:cxn modelId="{8DEE0641-8D05-406F-B24F-A157A0F9E250}" type="presParOf" srcId="{8FD1F003-9518-4101-9515-FBBA04DC8435}" destId="{E822B0AC-A603-4430-8442-904CE8421FC0}" srcOrd="2" destOrd="0" presId="urn:microsoft.com/office/officeart/2008/layout/LinedList"/>
    <dgm:cxn modelId="{45751546-1957-44E0-98B7-1A20E96339A5}" type="presParOf" srcId="{E822B0AC-A603-4430-8442-904CE8421FC0}" destId="{33132CCE-F6BD-4DCC-B320-D4D28C3161D0}" srcOrd="0" destOrd="0" presId="urn:microsoft.com/office/officeart/2008/layout/LinedList"/>
    <dgm:cxn modelId="{00F1D69B-8005-4972-B2AD-0DC1406DD967}" type="presParOf" srcId="{E822B0AC-A603-4430-8442-904CE8421FC0}" destId="{4EDC7886-09F6-4F98-8107-842363FE0ABC}" srcOrd="1" destOrd="0" presId="urn:microsoft.com/office/officeart/2008/layout/LinedList"/>
    <dgm:cxn modelId="{98942342-8FDC-4D7E-BB1A-654CB5D51AB9}" type="presParOf" srcId="{E822B0AC-A603-4430-8442-904CE8421FC0}" destId="{44C6FF1C-62A8-434A-BAD0-6913CC9C89BD}" srcOrd="2" destOrd="0" presId="urn:microsoft.com/office/officeart/2008/layout/LinedList"/>
    <dgm:cxn modelId="{6356BC71-82ED-4CB0-AEF9-2E23F4E3D355}" type="presParOf" srcId="{8FD1F003-9518-4101-9515-FBBA04DC8435}" destId="{6A01DB55-32D0-4C5A-BD17-BC01CD74FFEE}" srcOrd="3" destOrd="0" presId="urn:microsoft.com/office/officeart/2008/layout/LinedList"/>
    <dgm:cxn modelId="{1BE25999-B7A1-4603-8C62-8BCE03AACF47}" type="presParOf" srcId="{8FD1F003-9518-4101-9515-FBBA04DC8435}" destId="{8A828867-D326-4037-9D90-D00C4201AA8D}" srcOrd="4" destOrd="0" presId="urn:microsoft.com/office/officeart/2008/layout/LinedList"/>
    <dgm:cxn modelId="{3731C3A8-A34F-4503-9FAE-5DE30E99E087}" type="presParOf" srcId="{8A828867-D326-4037-9D90-D00C4201AA8D}" destId="{5F8E8976-3F0B-41F5-A512-51CCF9CE3359}" srcOrd="0" destOrd="0" presId="urn:microsoft.com/office/officeart/2008/layout/LinedList"/>
    <dgm:cxn modelId="{1E5C33D2-175B-4EED-84DB-5237BB735894}" type="presParOf" srcId="{8A828867-D326-4037-9D90-D00C4201AA8D}" destId="{85B51A3C-EEE0-414E-B0D5-3C099A24011F}" srcOrd="1" destOrd="0" presId="urn:microsoft.com/office/officeart/2008/layout/LinedList"/>
    <dgm:cxn modelId="{2CFEA397-7D1A-4451-8C66-455763FEC02F}" type="presParOf" srcId="{8A828867-D326-4037-9D90-D00C4201AA8D}" destId="{D003A080-A6E3-4CD8-B38D-9978EBF70FBD}" srcOrd="2" destOrd="0" presId="urn:microsoft.com/office/officeart/2008/layout/LinedList"/>
    <dgm:cxn modelId="{345A3D39-0E83-40C3-BF67-3F959E2DAC61}" type="presParOf" srcId="{D2CCE816-C4EE-4EF9-9333-E3B67A76A02B}" destId="{EB040DA7-95B1-4E5F-AC77-474CEC1372AF}" srcOrd="8" destOrd="0" presId="urn:microsoft.com/office/officeart/2008/layout/LinedList"/>
    <dgm:cxn modelId="{DF19DE70-1264-459A-919C-B596BF513B5E}" type="presParOf" srcId="{D2CCE816-C4EE-4EF9-9333-E3B67A76A02B}" destId="{64B4B365-D938-47B6-835F-0F35F88BB964}" srcOrd="9" destOrd="0" presId="urn:microsoft.com/office/officeart/2008/layout/LinedList"/>
    <dgm:cxn modelId="{DB739820-6C35-45D1-85EC-5E21446B6998}" type="presParOf" srcId="{D2CCE816-C4EE-4EF9-9333-E3B67A76A02B}" destId="{A5FA63BE-D05E-4CB3-877A-FBE23DB1514E}" srcOrd="10" destOrd="0" presId="urn:microsoft.com/office/officeart/2008/layout/LinedList"/>
    <dgm:cxn modelId="{9CC37527-0674-4B2B-99B9-1620FB25002A}" type="presParOf" srcId="{A5FA63BE-D05E-4CB3-877A-FBE23DB1514E}" destId="{706385E8-5585-4EBC-83EE-B3AFB039CF8A}" srcOrd="0" destOrd="0" presId="urn:microsoft.com/office/officeart/2008/layout/LinedList"/>
    <dgm:cxn modelId="{2C6CE560-A61F-4A96-A13D-EE4A845757A9}" type="presParOf" srcId="{A5FA63BE-D05E-4CB3-877A-FBE23DB1514E}" destId="{2EA6FD4C-0796-4598-8878-E657AEC381D2}" srcOrd="1" destOrd="0" presId="urn:microsoft.com/office/officeart/2008/layout/LinedList"/>
    <dgm:cxn modelId="{4BC5C4E2-D980-40E4-ABFC-2C21FA005588}" type="presParOf" srcId="{A5FA63BE-D05E-4CB3-877A-FBE23DB1514E}" destId="{4D3F1DF2-D684-442C-9CDE-437C8FDB1264}" srcOrd="2" destOrd="0" presId="urn:microsoft.com/office/officeart/2008/layout/LinedList"/>
    <dgm:cxn modelId="{46EEF348-04F9-43D1-9F1F-40F7290D9D48}" type="presParOf" srcId="{4D3F1DF2-D684-442C-9CDE-437C8FDB1264}" destId="{BAEED3E0-6C8A-4D38-BB51-FAB0C542B3DC}" srcOrd="0" destOrd="0" presId="urn:microsoft.com/office/officeart/2008/layout/LinedList"/>
    <dgm:cxn modelId="{23903F0A-6676-4F3B-ADAE-3B03F614D200}" type="presParOf" srcId="{BAEED3E0-6C8A-4D38-BB51-FAB0C542B3DC}" destId="{38EEC015-09DF-4B85-B3C8-6F66DA2008BC}" srcOrd="0" destOrd="0" presId="urn:microsoft.com/office/officeart/2008/layout/LinedList"/>
    <dgm:cxn modelId="{CB9FDBA3-90EF-45CE-BE76-CEE67C98618F}" type="presParOf" srcId="{BAEED3E0-6C8A-4D38-BB51-FAB0C542B3DC}" destId="{16F3E7C0-6849-4372-86BB-F7CABF5EECF7}" srcOrd="1" destOrd="0" presId="urn:microsoft.com/office/officeart/2008/layout/LinedList"/>
    <dgm:cxn modelId="{14F9A19E-548C-42FA-9333-438DB2612BD3}" type="presParOf" srcId="{BAEED3E0-6C8A-4D38-BB51-FAB0C542B3DC}" destId="{830A8859-4BE7-4E7C-A11F-305A17567A42}" srcOrd="2" destOrd="0" presId="urn:microsoft.com/office/officeart/2008/layout/LinedList"/>
    <dgm:cxn modelId="{B6E6EFC2-6CC5-4919-A844-1FD6C3EB544E}" type="presParOf" srcId="{4D3F1DF2-D684-442C-9CDE-437C8FDB1264}" destId="{DEC8A4B6-8D9D-4F2A-9798-ACC6803889AF}" srcOrd="1" destOrd="0" presId="urn:microsoft.com/office/officeart/2008/layout/LinedList"/>
    <dgm:cxn modelId="{573CA5D0-8918-4D48-8B1B-2E77213619D2}" type="presParOf" srcId="{4D3F1DF2-D684-442C-9CDE-437C8FDB1264}" destId="{1A34C3F5-63CF-4210-B692-1942841D72C1}" srcOrd="2" destOrd="0" presId="urn:microsoft.com/office/officeart/2008/layout/LinedList"/>
    <dgm:cxn modelId="{5B30DB4D-2126-4907-8237-E2DF4B5EAF92}" type="presParOf" srcId="{1A34C3F5-63CF-4210-B692-1942841D72C1}" destId="{78A06E61-0C2D-4083-A07E-B831901C451F}" srcOrd="0" destOrd="0" presId="urn:microsoft.com/office/officeart/2008/layout/LinedList"/>
    <dgm:cxn modelId="{E6E419FF-8160-47A8-B368-86A80CEB6F47}" type="presParOf" srcId="{1A34C3F5-63CF-4210-B692-1942841D72C1}" destId="{09D62350-1079-44D9-9776-9DDD2FEFB503}" srcOrd="1" destOrd="0" presId="urn:microsoft.com/office/officeart/2008/layout/LinedList"/>
    <dgm:cxn modelId="{AD672D24-E614-4220-8FC3-7667F792AF31}" type="presParOf" srcId="{1A34C3F5-63CF-4210-B692-1942841D72C1}" destId="{EE3DEF19-D901-4F51-AFB1-9D4FF335CF9E}" srcOrd="2" destOrd="0" presId="urn:microsoft.com/office/officeart/2008/layout/LinedList"/>
    <dgm:cxn modelId="{3B3C9E0C-EBB4-4815-B936-49B5D30BEA6A}" type="presParOf" srcId="{D2CCE816-C4EE-4EF9-9333-E3B67A76A02B}" destId="{79D33728-B617-47C0-986B-1E95C84122ED}" srcOrd="11" destOrd="0" presId="urn:microsoft.com/office/officeart/2008/layout/LinedList"/>
    <dgm:cxn modelId="{455AC83C-5373-4287-B194-D1DDE9F66876}" type="presParOf" srcId="{D2CCE816-C4EE-4EF9-9333-E3B67A76A02B}" destId="{418DD70C-93AD-4C2E-9176-E3F5A5D917A3}"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959677-01BF-4CB0-8EA6-F2E9530C5B53}">
      <dsp:nvSpPr>
        <dsp:cNvPr id="0" name=""/>
        <dsp:cNvSpPr/>
      </dsp:nvSpPr>
      <dsp:spPr>
        <a:xfrm>
          <a:off x="463" y="627"/>
          <a:ext cx="7674013"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it-IT" sz="3200" kern="1200"/>
            <a:t>&lt;html&gt;</a:t>
          </a:r>
        </a:p>
      </dsp:txBody>
      <dsp:txXfrm>
        <a:off x="21986" y="22150"/>
        <a:ext cx="7630967" cy="691816"/>
      </dsp:txXfrm>
    </dsp:sp>
    <dsp:sp modelId="{15C8223F-D175-4AE7-992C-51952DFC9032}">
      <dsp:nvSpPr>
        <dsp:cNvPr id="0" name=""/>
        <dsp:cNvSpPr/>
      </dsp:nvSpPr>
      <dsp:spPr>
        <a:xfrm>
          <a:off x="7954" y="814607"/>
          <a:ext cx="2292513"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it-IT" sz="3200" kern="1200"/>
            <a:t>&lt;head&gt;</a:t>
          </a:r>
        </a:p>
      </dsp:txBody>
      <dsp:txXfrm>
        <a:off x="29477" y="836130"/>
        <a:ext cx="2249467" cy="691816"/>
      </dsp:txXfrm>
    </dsp:sp>
    <dsp:sp modelId="{4B4D07A4-799A-40EE-943D-610ED19CCE54}">
      <dsp:nvSpPr>
        <dsp:cNvPr id="0" name=""/>
        <dsp:cNvSpPr/>
      </dsp:nvSpPr>
      <dsp:spPr>
        <a:xfrm>
          <a:off x="8094" y="1628587"/>
          <a:ext cx="428722"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it-IT" sz="1000" kern="1200"/>
            <a:t>&lt;</a:t>
          </a:r>
          <a:r>
            <a:rPr lang="it-IT" sz="1000" kern="1200" err="1"/>
            <a:t>title</a:t>
          </a:r>
          <a:r>
            <a:rPr lang="it-IT" sz="1000" kern="1200"/>
            <a:t>&gt;</a:t>
          </a:r>
        </a:p>
      </dsp:txBody>
      <dsp:txXfrm>
        <a:off x="20651" y="1641144"/>
        <a:ext cx="403608" cy="709748"/>
      </dsp:txXfrm>
    </dsp:sp>
    <dsp:sp modelId="{7541A786-574F-43CE-BA45-64ABEDCB631D}">
      <dsp:nvSpPr>
        <dsp:cNvPr id="0" name=""/>
        <dsp:cNvSpPr/>
      </dsp:nvSpPr>
      <dsp:spPr>
        <a:xfrm>
          <a:off x="454752" y="1628587"/>
          <a:ext cx="505600"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it-IT" sz="900" kern="1200"/>
            <a:t>&lt;meta&gt;</a:t>
          </a:r>
        </a:p>
      </dsp:txBody>
      <dsp:txXfrm>
        <a:off x="469561" y="1643396"/>
        <a:ext cx="475982" cy="705244"/>
      </dsp:txXfrm>
    </dsp:sp>
    <dsp:sp modelId="{685C281B-F3A4-4E27-A68E-42B18C5FD48F}">
      <dsp:nvSpPr>
        <dsp:cNvPr id="0" name=""/>
        <dsp:cNvSpPr/>
      </dsp:nvSpPr>
      <dsp:spPr>
        <a:xfrm>
          <a:off x="978289" y="1628587"/>
          <a:ext cx="428722"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it-IT" sz="1000" kern="1200"/>
            <a:t>&lt;link&gt;</a:t>
          </a:r>
        </a:p>
      </dsp:txBody>
      <dsp:txXfrm>
        <a:off x="990846" y="1641144"/>
        <a:ext cx="403608" cy="709748"/>
      </dsp:txXfrm>
    </dsp:sp>
    <dsp:sp modelId="{509048B2-1CF7-4F00-97C7-D85086E9B9D7}">
      <dsp:nvSpPr>
        <dsp:cNvPr id="0" name=""/>
        <dsp:cNvSpPr/>
      </dsp:nvSpPr>
      <dsp:spPr>
        <a:xfrm>
          <a:off x="1424947" y="1628587"/>
          <a:ext cx="428722"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it-IT" sz="900" kern="1200"/>
            <a:t>&lt;style&gt;</a:t>
          </a:r>
        </a:p>
      </dsp:txBody>
      <dsp:txXfrm>
        <a:off x="1437504" y="1641144"/>
        <a:ext cx="403608" cy="709748"/>
      </dsp:txXfrm>
    </dsp:sp>
    <dsp:sp modelId="{FD9ECDDD-186C-4782-B9BB-66379EE665E0}">
      <dsp:nvSpPr>
        <dsp:cNvPr id="0" name=""/>
        <dsp:cNvSpPr/>
      </dsp:nvSpPr>
      <dsp:spPr>
        <a:xfrm>
          <a:off x="1871605" y="1628587"/>
          <a:ext cx="428722"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it-IT" sz="800" kern="1200"/>
            <a:t>&lt;script&gt;</a:t>
          </a:r>
        </a:p>
      </dsp:txBody>
      <dsp:txXfrm>
        <a:off x="1884162" y="1641144"/>
        <a:ext cx="403608" cy="709748"/>
      </dsp:txXfrm>
    </dsp:sp>
    <dsp:sp modelId="{C1EB4188-8FDD-4FB8-9FD5-66A93C1E7342}">
      <dsp:nvSpPr>
        <dsp:cNvPr id="0" name=""/>
        <dsp:cNvSpPr/>
      </dsp:nvSpPr>
      <dsp:spPr>
        <a:xfrm>
          <a:off x="2336445" y="814607"/>
          <a:ext cx="5330541"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it-IT" sz="3200" kern="1200"/>
            <a:t>&lt;body&gt;</a:t>
          </a:r>
        </a:p>
      </dsp:txBody>
      <dsp:txXfrm>
        <a:off x="2357968" y="836130"/>
        <a:ext cx="5287495" cy="691816"/>
      </dsp:txXfrm>
    </dsp:sp>
    <dsp:sp modelId="{C00B5F92-DB4B-4B54-9A23-9469975E318A}">
      <dsp:nvSpPr>
        <dsp:cNvPr id="0" name=""/>
        <dsp:cNvSpPr/>
      </dsp:nvSpPr>
      <dsp:spPr>
        <a:xfrm>
          <a:off x="2346841" y="1628587"/>
          <a:ext cx="427049"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it-IT" sz="1050" kern="1200"/>
            <a:t>&lt;H1&gt;</a:t>
          </a:r>
        </a:p>
      </dsp:txBody>
      <dsp:txXfrm>
        <a:off x="2359349" y="1641095"/>
        <a:ext cx="402033" cy="709846"/>
      </dsp:txXfrm>
    </dsp:sp>
    <dsp:sp modelId="{4F285F1C-E4FC-4839-9EC1-E90B2950F206}">
      <dsp:nvSpPr>
        <dsp:cNvPr id="0" name=""/>
        <dsp:cNvSpPr/>
      </dsp:nvSpPr>
      <dsp:spPr>
        <a:xfrm>
          <a:off x="2791827" y="1628587"/>
          <a:ext cx="1735103"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a:t>&lt;p&gt;</a:t>
          </a:r>
        </a:p>
      </dsp:txBody>
      <dsp:txXfrm>
        <a:off x="2813350" y="1650110"/>
        <a:ext cx="1692057" cy="691816"/>
      </dsp:txXfrm>
    </dsp:sp>
    <dsp:sp modelId="{9D2F9780-AB48-4065-809C-3839E021957F}">
      <dsp:nvSpPr>
        <dsp:cNvPr id="0" name=""/>
        <dsp:cNvSpPr/>
      </dsp:nvSpPr>
      <dsp:spPr>
        <a:xfrm>
          <a:off x="2791827" y="2442567"/>
          <a:ext cx="427049"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it-IT" sz="800" kern="1200"/>
            <a:t>&lt;</a:t>
          </a:r>
          <a:r>
            <a:rPr lang="it-IT" sz="800" kern="1200" err="1"/>
            <a:t>img</a:t>
          </a:r>
          <a:r>
            <a:rPr lang="it-IT" sz="800" kern="1200"/>
            <a:t>&gt;</a:t>
          </a:r>
        </a:p>
      </dsp:txBody>
      <dsp:txXfrm>
        <a:off x="2804335" y="2455075"/>
        <a:ext cx="402033" cy="709846"/>
      </dsp:txXfrm>
    </dsp:sp>
    <dsp:sp modelId="{2BEA3B25-9D04-4FAE-9CA3-9352DCC51790}">
      <dsp:nvSpPr>
        <dsp:cNvPr id="0" name=""/>
        <dsp:cNvSpPr/>
      </dsp:nvSpPr>
      <dsp:spPr>
        <a:xfrm>
          <a:off x="3227845" y="2442567"/>
          <a:ext cx="427049"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a:t>&lt;b&gt;</a:t>
          </a:r>
        </a:p>
      </dsp:txBody>
      <dsp:txXfrm>
        <a:off x="3240353" y="2455075"/>
        <a:ext cx="402033" cy="709846"/>
      </dsp:txXfrm>
    </dsp:sp>
    <dsp:sp modelId="{CDB1B103-1C38-44D0-B0CB-1D64D2C1BFC4}">
      <dsp:nvSpPr>
        <dsp:cNvPr id="0" name=""/>
        <dsp:cNvSpPr/>
      </dsp:nvSpPr>
      <dsp:spPr>
        <a:xfrm>
          <a:off x="3663863" y="2442567"/>
          <a:ext cx="427049"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a:t>&lt;i&gt;</a:t>
          </a:r>
        </a:p>
      </dsp:txBody>
      <dsp:txXfrm>
        <a:off x="3676371" y="2455075"/>
        <a:ext cx="402033" cy="709846"/>
      </dsp:txXfrm>
    </dsp:sp>
    <dsp:sp modelId="{8461ADA8-7546-461D-8DDC-EFEF2265A6CD}">
      <dsp:nvSpPr>
        <dsp:cNvPr id="0" name=""/>
        <dsp:cNvSpPr/>
      </dsp:nvSpPr>
      <dsp:spPr>
        <a:xfrm>
          <a:off x="4099880" y="2442567"/>
          <a:ext cx="427049"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a:t>&lt;a&gt;</a:t>
          </a:r>
        </a:p>
      </dsp:txBody>
      <dsp:txXfrm>
        <a:off x="4112388" y="2455075"/>
        <a:ext cx="402033" cy="709846"/>
      </dsp:txXfrm>
    </dsp:sp>
    <dsp:sp modelId="{90AAD887-1D57-45D8-89C5-AED7043CD37D}">
      <dsp:nvSpPr>
        <dsp:cNvPr id="0" name=""/>
        <dsp:cNvSpPr/>
      </dsp:nvSpPr>
      <dsp:spPr>
        <a:xfrm>
          <a:off x="4544866" y="1628587"/>
          <a:ext cx="473670"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a:t>&lt;div&gt;</a:t>
          </a:r>
        </a:p>
      </dsp:txBody>
      <dsp:txXfrm>
        <a:off x="4558739" y="1642460"/>
        <a:ext cx="445924" cy="707116"/>
      </dsp:txXfrm>
    </dsp:sp>
    <dsp:sp modelId="{E30978EF-B4AF-41AC-B144-480FFB6767F8}">
      <dsp:nvSpPr>
        <dsp:cNvPr id="0" name=""/>
        <dsp:cNvSpPr/>
      </dsp:nvSpPr>
      <dsp:spPr>
        <a:xfrm>
          <a:off x="5036473" y="1628587"/>
          <a:ext cx="633400"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it-IT" sz="1100" kern="1200"/>
            <a:t>&lt;</a:t>
          </a:r>
          <a:r>
            <a:rPr lang="it-IT" sz="1100" kern="1200" err="1"/>
            <a:t>span</a:t>
          </a:r>
          <a:r>
            <a:rPr lang="it-IT" sz="1100" kern="1200"/>
            <a:t>&gt;</a:t>
          </a:r>
        </a:p>
      </dsp:txBody>
      <dsp:txXfrm>
        <a:off x="5055025" y="1647139"/>
        <a:ext cx="596296" cy="697758"/>
      </dsp:txXfrm>
    </dsp:sp>
    <dsp:sp modelId="{E171DD0D-958B-4D3D-9F0A-C920ED8A2ED3}">
      <dsp:nvSpPr>
        <dsp:cNvPr id="0" name=""/>
        <dsp:cNvSpPr/>
      </dsp:nvSpPr>
      <dsp:spPr>
        <a:xfrm>
          <a:off x="5687810" y="1628587"/>
          <a:ext cx="1523794"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it-IT" sz="1100" kern="1200"/>
            <a:t>&lt;</a:t>
          </a:r>
          <a:r>
            <a:rPr lang="it-IT" sz="1100" kern="1200" err="1"/>
            <a:t>form</a:t>
          </a:r>
          <a:r>
            <a:rPr lang="it-IT" sz="1100" kern="1200"/>
            <a:t>&gt;</a:t>
          </a:r>
        </a:p>
      </dsp:txBody>
      <dsp:txXfrm>
        <a:off x="5709333" y="1650110"/>
        <a:ext cx="1480748" cy="691816"/>
      </dsp:txXfrm>
    </dsp:sp>
    <dsp:sp modelId="{FF494060-7850-4EEC-BE94-EFD579A27413}">
      <dsp:nvSpPr>
        <dsp:cNvPr id="0" name=""/>
        <dsp:cNvSpPr/>
      </dsp:nvSpPr>
      <dsp:spPr>
        <a:xfrm>
          <a:off x="5687810" y="2442567"/>
          <a:ext cx="427049"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it-IT" sz="800" kern="1200"/>
            <a:t>&lt;input&gt;</a:t>
          </a:r>
        </a:p>
      </dsp:txBody>
      <dsp:txXfrm>
        <a:off x="5700318" y="2455075"/>
        <a:ext cx="402033" cy="709846"/>
      </dsp:txXfrm>
    </dsp:sp>
    <dsp:sp modelId="{F1C178A8-794B-4F68-BCBE-4BD0EF8991B4}">
      <dsp:nvSpPr>
        <dsp:cNvPr id="0" name=""/>
        <dsp:cNvSpPr/>
      </dsp:nvSpPr>
      <dsp:spPr>
        <a:xfrm>
          <a:off x="6123827" y="2442567"/>
          <a:ext cx="529520"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it-IT" sz="800" kern="1200"/>
            <a:t>&lt;</a:t>
          </a:r>
          <a:r>
            <a:rPr lang="it-IT" sz="800" kern="1200" err="1"/>
            <a:t>button</a:t>
          </a:r>
          <a:r>
            <a:rPr lang="it-IT" sz="800" kern="1200"/>
            <a:t>&gt;</a:t>
          </a:r>
        </a:p>
      </dsp:txBody>
      <dsp:txXfrm>
        <a:off x="6139336" y="2458076"/>
        <a:ext cx="498502" cy="703844"/>
      </dsp:txXfrm>
    </dsp:sp>
    <dsp:sp modelId="{6C56C777-B26D-4556-A22B-892D3BEBA118}">
      <dsp:nvSpPr>
        <dsp:cNvPr id="0" name=""/>
        <dsp:cNvSpPr/>
      </dsp:nvSpPr>
      <dsp:spPr>
        <a:xfrm>
          <a:off x="6662316" y="2442567"/>
          <a:ext cx="549288"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it-IT" sz="800" kern="1200"/>
            <a:t>&lt;</a:t>
          </a:r>
          <a:r>
            <a:rPr lang="it-IT" sz="800" kern="1200" err="1"/>
            <a:t>textarea</a:t>
          </a:r>
          <a:r>
            <a:rPr lang="it-IT" sz="800" kern="1200"/>
            <a:t>&gt;</a:t>
          </a:r>
        </a:p>
      </dsp:txBody>
      <dsp:txXfrm>
        <a:off x="6678404" y="2458655"/>
        <a:ext cx="517112" cy="702686"/>
      </dsp:txXfrm>
    </dsp:sp>
    <dsp:sp modelId="{008B9D91-A73B-426C-A5E6-52B378CA278C}">
      <dsp:nvSpPr>
        <dsp:cNvPr id="0" name=""/>
        <dsp:cNvSpPr/>
      </dsp:nvSpPr>
      <dsp:spPr>
        <a:xfrm>
          <a:off x="7229540" y="1628587"/>
          <a:ext cx="427049"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it-IT" sz="800" kern="1200"/>
            <a:t>&lt;</a:t>
          </a:r>
          <a:r>
            <a:rPr lang="it-IT" sz="800" kern="1200" err="1"/>
            <a:t>table</a:t>
          </a:r>
          <a:r>
            <a:rPr lang="it-IT" sz="800" kern="1200"/>
            <a:t>&gt;</a:t>
          </a:r>
        </a:p>
      </dsp:txBody>
      <dsp:txXfrm>
        <a:off x="7242048" y="1641095"/>
        <a:ext cx="402033" cy="709846"/>
      </dsp:txXfrm>
    </dsp:sp>
    <dsp:sp modelId="{167487ED-5832-42F5-A8A7-118202E48128}">
      <dsp:nvSpPr>
        <dsp:cNvPr id="0" name=""/>
        <dsp:cNvSpPr/>
      </dsp:nvSpPr>
      <dsp:spPr>
        <a:xfrm>
          <a:off x="7229540" y="2442567"/>
          <a:ext cx="427049"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it-IT" sz="1050" kern="1200"/>
            <a:t>&lt;</a:t>
          </a:r>
          <a:r>
            <a:rPr lang="it-IT" sz="1050" kern="1200" err="1"/>
            <a:t>tr</a:t>
          </a:r>
          <a:r>
            <a:rPr lang="it-IT" sz="1050" kern="1200"/>
            <a:t>&gt;</a:t>
          </a:r>
        </a:p>
      </dsp:txBody>
      <dsp:txXfrm>
        <a:off x="7242048" y="2455075"/>
        <a:ext cx="402033" cy="709846"/>
      </dsp:txXfrm>
    </dsp:sp>
    <dsp:sp modelId="{24DFE39E-875C-4BC8-8E45-CDA70FB20082}">
      <dsp:nvSpPr>
        <dsp:cNvPr id="0" name=""/>
        <dsp:cNvSpPr/>
      </dsp:nvSpPr>
      <dsp:spPr>
        <a:xfrm>
          <a:off x="7229540" y="3256547"/>
          <a:ext cx="427049" cy="734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it-IT" sz="1050" kern="1200"/>
            <a:t>&lt;</a:t>
          </a:r>
          <a:r>
            <a:rPr lang="it-IT" sz="1050" kern="1200" err="1"/>
            <a:t>td</a:t>
          </a:r>
          <a:r>
            <a:rPr lang="it-IT" sz="1050" kern="1200"/>
            <a:t>&gt;</a:t>
          </a:r>
        </a:p>
      </dsp:txBody>
      <dsp:txXfrm>
        <a:off x="7242048" y="3269055"/>
        <a:ext cx="402033" cy="7098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321F7-837F-4C22-B3ED-15C7C765453A}">
      <dsp:nvSpPr>
        <dsp:cNvPr id="0" name=""/>
        <dsp:cNvSpPr/>
      </dsp:nvSpPr>
      <dsp:spPr>
        <a:xfrm>
          <a:off x="6046982" y="3112411"/>
          <a:ext cx="355587" cy="91440"/>
        </a:xfrm>
        <a:custGeom>
          <a:avLst/>
          <a:gdLst/>
          <a:ahLst/>
          <a:cxnLst/>
          <a:rect l="0" t="0" r="0" b="0"/>
          <a:pathLst>
            <a:path>
              <a:moveTo>
                <a:pt x="0" y="45720"/>
              </a:moveTo>
              <a:lnTo>
                <a:pt x="355587" y="45720"/>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5BAC7E-23C8-480A-932B-B8CD786817D0}">
      <dsp:nvSpPr>
        <dsp:cNvPr id="0" name=""/>
        <dsp:cNvSpPr/>
      </dsp:nvSpPr>
      <dsp:spPr>
        <a:xfrm>
          <a:off x="3913458" y="2775875"/>
          <a:ext cx="355587" cy="382256"/>
        </a:xfrm>
        <a:custGeom>
          <a:avLst/>
          <a:gdLst/>
          <a:ahLst/>
          <a:cxnLst/>
          <a:rect l="0" t="0" r="0" b="0"/>
          <a:pathLst>
            <a:path>
              <a:moveTo>
                <a:pt x="0" y="0"/>
              </a:moveTo>
              <a:lnTo>
                <a:pt x="177793" y="0"/>
              </a:lnTo>
              <a:lnTo>
                <a:pt x="177793" y="382256"/>
              </a:lnTo>
              <a:lnTo>
                <a:pt x="355587" y="382256"/>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C38B35-8B31-45CB-95BE-BB8F390B62C8}">
      <dsp:nvSpPr>
        <dsp:cNvPr id="0" name=""/>
        <dsp:cNvSpPr/>
      </dsp:nvSpPr>
      <dsp:spPr>
        <a:xfrm>
          <a:off x="3913458" y="2393618"/>
          <a:ext cx="355587" cy="382256"/>
        </a:xfrm>
        <a:custGeom>
          <a:avLst/>
          <a:gdLst/>
          <a:ahLst/>
          <a:cxnLst/>
          <a:rect l="0" t="0" r="0" b="0"/>
          <a:pathLst>
            <a:path>
              <a:moveTo>
                <a:pt x="0" y="382256"/>
              </a:moveTo>
              <a:lnTo>
                <a:pt x="177793" y="382256"/>
              </a:lnTo>
              <a:lnTo>
                <a:pt x="177793" y="0"/>
              </a:lnTo>
              <a:lnTo>
                <a:pt x="355587" y="0"/>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6D4B0E-52E7-49F1-8E7A-D7874A8FB256}">
      <dsp:nvSpPr>
        <dsp:cNvPr id="0" name=""/>
        <dsp:cNvSpPr/>
      </dsp:nvSpPr>
      <dsp:spPr>
        <a:xfrm>
          <a:off x="1779934" y="2011362"/>
          <a:ext cx="355587" cy="764512"/>
        </a:xfrm>
        <a:custGeom>
          <a:avLst/>
          <a:gdLst/>
          <a:ahLst/>
          <a:cxnLst/>
          <a:rect l="0" t="0" r="0" b="0"/>
          <a:pathLst>
            <a:path>
              <a:moveTo>
                <a:pt x="0" y="0"/>
              </a:moveTo>
              <a:lnTo>
                <a:pt x="177793" y="0"/>
              </a:lnTo>
              <a:lnTo>
                <a:pt x="177793" y="764512"/>
              </a:lnTo>
              <a:lnTo>
                <a:pt x="355587" y="764512"/>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5E1700-8167-4459-9BA3-DEFAD87AFD78}">
      <dsp:nvSpPr>
        <dsp:cNvPr id="0" name=""/>
        <dsp:cNvSpPr/>
      </dsp:nvSpPr>
      <dsp:spPr>
        <a:xfrm>
          <a:off x="6046982" y="1583386"/>
          <a:ext cx="355587" cy="91440"/>
        </a:xfrm>
        <a:custGeom>
          <a:avLst/>
          <a:gdLst/>
          <a:ahLst/>
          <a:cxnLst/>
          <a:rect l="0" t="0" r="0" b="0"/>
          <a:pathLst>
            <a:path>
              <a:moveTo>
                <a:pt x="0" y="45720"/>
              </a:moveTo>
              <a:lnTo>
                <a:pt x="355587" y="45720"/>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12870E-E248-4349-AE86-7B812BD8D725}">
      <dsp:nvSpPr>
        <dsp:cNvPr id="0" name=""/>
        <dsp:cNvSpPr/>
      </dsp:nvSpPr>
      <dsp:spPr>
        <a:xfrm>
          <a:off x="3913458" y="1246849"/>
          <a:ext cx="355587" cy="382256"/>
        </a:xfrm>
        <a:custGeom>
          <a:avLst/>
          <a:gdLst/>
          <a:ahLst/>
          <a:cxnLst/>
          <a:rect l="0" t="0" r="0" b="0"/>
          <a:pathLst>
            <a:path>
              <a:moveTo>
                <a:pt x="0" y="0"/>
              </a:moveTo>
              <a:lnTo>
                <a:pt x="177793" y="0"/>
              </a:lnTo>
              <a:lnTo>
                <a:pt x="177793" y="382256"/>
              </a:lnTo>
              <a:lnTo>
                <a:pt x="355587" y="382256"/>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40C57A-6DDF-4B8E-89E3-AD627B7AB006}">
      <dsp:nvSpPr>
        <dsp:cNvPr id="0" name=""/>
        <dsp:cNvSpPr/>
      </dsp:nvSpPr>
      <dsp:spPr>
        <a:xfrm>
          <a:off x="3913458" y="864593"/>
          <a:ext cx="355587" cy="382256"/>
        </a:xfrm>
        <a:custGeom>
          <a:avLst/>
          <a:gdLst/>
          <a:ahLst/>
          <a:cxnLst/>
          <a:rect l="0" t="0" r="0" b="0"/>
          <a:pathLst>
            <a:path>
              <a:moveTo>
                <a:pt x="0" y="382256"/>
              </a:moveTo>
              <a:lnTo>
                <a:pt x="177793" y="382256"/>
              </a:lnTo>
              <a:lnTo>
                <a:pt x="177793" y="0"/>
              </a:lnTo>
              <a:lnTo>
                <a:pt x="355587" y="0"/>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A98638-F448-4734-A8E3-D6A6D2A76E81}">
      <dsp:nvSpPr>
        <dsp:cNvPr id="0" name=""/>
        <dsp:cNvSpPr/>
      </dsp:nvSpPr>
      <dsp:spPr>
        <a:xfrm>
          <a:off x="1779934" y="1246849"/>
          <a:ext cx="355587" cy="764512"/>
        </a:xfrm>
        <a:custGeom>
          <a:avLst/>
          <a:gdLst/>
          <a:ahLst/>
          <a:cxnLst/>
          <a:rect l="0" t="0" r="0" b="0"/>
          <a:pathLst>
            <a:path>
              <a:moveTo>
                <a:pt x="0" y="764512"/>
              </a:moveTo>
              <a:lnTo>
                <a:pt x="177793" y="764512"/>
              </a:lnTo>
              <a:lnTo>
                <a:pt x="177793" y="0"/>
              </a:lnTo>
              <a:lnTo>
                <a:pt x="355587"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E7D641-BEDD-49F2-ACDC-C7AB6B0F575E}">
      <dsp:nvSpPr>
        <dsp:cNvPr id="0" name=""/>
        <dsp:cNvSpPr/>
      </dsp:nvSpPr>
      <dsp:spPr>
        <a:xfrm>
          <a:off x="1997" y="1740227"/>
          <a:ext cx="1777936" cy="5422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Perché esisto?</a:t>
          </a:r>
        </a:p>
      </dsp:txBody>
      <dsp:txXfrm>
        <a:off x="1997" y="1740227"/>
        <a:ext cx="1777936" cy="542270"/>
      </dsp:txXfrm>
    </dsp:sp>
    <dsp:sp modelId="{D1ACD682-A0AF-4D7A-A587-C778BBBBF3BF}">
      <dsp:nvSpPr>
        <dsp:cNvPr id="0" name=""/>
        <dsp:cNvSpPr/>
      </dsp:nvSpPr>
      <dsp:spPr>
        <a:xfrm>
          <a:off x="2135521" y="975714"/>
          <a:ext cx="1777936" cy="5422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Per uno scopo</a:t>
          </a:r>
        </a:p>
      </dsp:txBody>
      <dsp:txXfrm>
        <a:off x="2135521" y="975714"/>
        <a:ext cx="1777936" cy="542270"/>
      </dsp:txXfrm>
    </dsp:sp>
    <dsp:sp modelId="{2766281A-8AD4-4064-AE2C-824A54F71110}">
      <dsp:nvSpPr>
        <dsp:cNvPr id="0" name=""/>
        <dsp:cNvSpPr/>
      </dsp:nvSpPr>
      <dsp:spPr>
        <a:xfrm>
          <a:off x="4269045" y="593458"/>
          <a:ext cx="1777936" cy="542270"/>
        </a:xfrm>
        <a:prstGeom prst="rect">
          <a:avLst/>
        </a:prstGeom>
        <a:solidFill>
          <a:srgbClr val="FFC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Un cacciavite, una sedia, un cucchiaio</a:t>
          </a:r>
        </a:p>
      </dsp:txBody>
      <dsp:txXfrm>
        <a:off x="4269045" y="593458"/>
        <a:ext cx="1777936" cy="542270"/>
      </dsp:txXfrm>
    </dsp:sp>
    <dsp:sp modelId="{0E832699-FE57-4352-93A2-7AA6CB0939F0}">
      <dsp:nvSpPr>
        <dsp:cNvPr id="0" name=""/>
        <dsp:cNvSpPr/>
      </dsp:nvSpPr>
      <dsp:spPr>
        <a:xfrm>
          <a:off x="4269045" y="1357970"/>
          <a:ext cx="1777936" cy="5422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Devo essere «ergonomico»</a:t>
          </a:r>
        </a:p>
      </dsp:txBody>
      <dsp:txXfrm>
        <a:off x="4269045" y="1357970"/>
        <a:ext cx="1777936" cy="542270"/>
      </dsp:txXfrm>
    </dsp:sp>
    <dsp:sp modelId="{E1A1C51C-113E-4626-8B17-48985DF403FE}">
      <dsp:nvSpPr>
        <dsp:cNvPr id="0" name=""/>
        <dsp:cNvSpPr/>
      </dsp:nvSpPr>
      <dsp:spPr>
        <a:xfrm>
          <a:off x="6402569" y="1357970"/>
          <a:ext cx="1777936" cy="5422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Design</a:t>
          </a:r>
        </a:p>
      </dsp:txBody>
      <dsp:txXfrm>
        <a:off x="6402569" y="1357970"/>
        <a:ext cx="1777936" cy="542270"/>
      </dsp:txXfrm>
    </dsp:sp>
    <dsp:sp modelId="{C29E6E3B-D2BD-43D1-9858-42D2F2A6D1AA}">
      <dsp:nvSpPr>
        <dsp:cNvPr id="0" name=""/>
        <dsp:cNvSpPr/>
      </dsp:nvSpPr>
      <dsp:spPr>
        <a:xfrm>
          <a:off x="2135521" y="2504739"/>
          <a:ext cx="1777936" cy="5422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Per il mio aspetto</a:t>
          </a:r>
        </a:p>
      </dsp:txBody>
      <dsp:txXfrm>
        <a:off x="2135521" y="2504739"/>
        <a:ext cx="1777936" cy="542270"/>
      </dsp:txXfrm>
    </dsp:sp>
    <dsp:sp modelId="{51BCF37E-B482-42E4-B46C-23789F5F1D26}">
      <dsp:nvSpPr>
        <dsp:cNvPr id="0" name=""/>
        <dsp:cNvSpPr/>
      </dsp:nvSpPr>
      <dsp:spPr>
        <a:xfrm>
          <a:off x="4269045" y="2122483"/>
          <a:ext cx="1777936" cy="542270"/>
        </a:xfrm>
        <a:prstGeom prst="rect">
          <a:avLst/>
        </a:prstGeom>
        <a:solidFill>
          <a:srgbClr val="FFC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Un quadro, una fotografia, una canzone</a:t>
          </a:r>
        </a:p>
      </dsp:txBody>
      <dsp:txXfrm>
        <a:off x="4269045" y="2122483"/>
        <a:ext cx="1777936" cy="542270"/>
      </dsp:txXfrm>
    </dsp:sp>
    <dsp:sp modelId="{13CC42AC-C602-4A55-921A-3CB261A88541}">
      <dsp:nvSpPr>
        <dsp:cNvPr id="0" name=""/>
        <dsp:cNvSpPr/>
      </dsp:nvSpPr>
      <dsp:spPr>
        <a:xfrm>
          <a:off x="4269045" y="2886996"/>
          <a:ext cx="1777936" cy="5422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Devo essere bello</a:t>
          </a:r>
        </a:p>
      </dsp:txBody>
      <dsp:txXfrm>
        <a:off x="4269045" y="2886996"/>
        <a:ext cx="1777936" cy="542270"/>
      </dsp:txXfrm>
    </dsp:sp>
    <dsp:sp modelId="{F43A8412-362A-46C4-BBD3-2C33FCE01AB7}">
      <dsp:nvSpPr>
        <dsp:cNvPr id="0" name=""/>
        <dsp:cNvSpPr/>
      </dsp:nvSpPr>
      <dsp:spPr>
        <a:xfrm>
          <a:off x="6402569" y="2886996"/>
          <a:ext cx="1777936" cy="5422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Grafica</a:t>
          </a:r>
        </a:p>
      </dsp:txBody>
      <dsp:txXfrm>
        <a:off x="6402569" y="2886996"/>
        <a:ext cx="1777936" cy="542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FAB0A-6515-419C-88C7-4AB1D5B9430F}">
      <dsp:nvSpPr>
        <dsp:cNvPr id="0" name=""/>
        <dsp:cNvSpPr/>
      </dsp:nvSpPr>
      <dsp:spPr>
        <a:xfrm>
          <a:off x="301407" y="-5254"/>
          <a:ext cx="3702539" cy="3702539"/>
        </a:xfrm>
        <a:prstGeom prst="circularArrow">
          <a:avLst>
            <a:gd name="adj1" fmla="val 5274"/>
            <a:gd name="adj2" fmla="val 312630"/>
            <a:gd name="adj3" fmla="val 14321516"/>
            <a:gd name="adj4" fmla="val 17072577"/>
            <a:gd name="adj5" fmla="val 547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79FF0C-F980-4287-ABE4-284E6A793989}">
      <dsp:nvSpPr>
        <dsp:cNvPr id="0" name=""/>
        <dsp:cNvSpPr/>
      </dsp:nvSpPr>
      <dsp:spPr>
        <a:xfrm>
          <a:off x="1486272" y="916"/>
          <a:ext cx="1332809" cy="666404"/>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Brief</a:t>
          </a:r>
        </a:p>
      </dsp:txBody>
      <dsp:txXfrm>
        <a:off x="1518803" y="33447"/>
        <a:ext cx="1267747" cy="601342"/>
      </dsp:txXfrm>
    </dsp:sp>
    <dsp:sp modelId="{0C88CB8C-ACB9-4976-B31C-B960A796C513}">
      <dsp:nvSpPr>
        <dsp:cNvPr id="0" name=""/>
        <dsp:cNvSpPr/>
      </dsp:nvSpPr>
      <dsp:spPr>
        <a:xfrm>
          <a:off x="2787080" y="751938"/>
          <a:ext cx="1332809" cy="666404"/>
        </a:xfrm>
        <a:prstGeom prst="roundRect">
          <a:avLst/>
        </a:prstGeom>
        <a:solidFill>
          <a:schemeClr val="accent2">
            <a:shade val="80000"/>
            <a:hueOff val="-17427"/>
            <a:satOff val="437"/>
            <a:lumOff val="44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Design thinking</a:t>
          </a:r>
        </a:p>
      </dsp:txBody>
      <dsp:txXfrm>
        <a:off x="2819611" y="784469"/>
        <a:ext cx="1267747" cy="601342"/>
      </dsp:txXfrm>
    </dsp:sp>
    <dsp:sp modelId="{0393E698-432F-4CC3-8757-3BF8D36DB472}">
      <dsp:nvSpPr>
        <dsp:cNvPr id="0" name=""/>
        <dsp:cNvSpPr/>
      </dsp:nvSpPr>
      <dsp:spPr>
        <a:xfrm>
          <a:off x="2787080" y="2253982"/>
          <a:ext cx="1332809" cy="666404"/>
        </a:xfrm>
        <a:prstGeom prst="roundRect">
          <a:avLst/>
        </a:prstGeom>
        <a:solidFill>
          <a:schemeClr val="accent2">
            <a:shade val="80000"/>
            <a:hueOff val="-34853"/>
            <a:satOff val="875"/>
            <a:lumOff val="889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User research</a:t>
          </a:r>
        </a:p>
      </dsp:txBody>
      <dsp:txXfrm>
        <a:off x="2819611" y="2286513"/>
        <a:ext cx="1267747" cy="601342"/>
      </dsp:txXfrm>
    </dsp:sp>
    <dsp:sp modelId="{A2EA28BF-9363-44BA-AD9F-89299002421F}">
      <dsp:nvSpPr>
        <dsp:cNvPr id="0" name=""/>
        <dsp:cNvSpPr/>
      </dsp:nvSpPr>
      <dsp:spPr>
        <a:xfrm>
          <a:off x="1486272" y="3005004"/>
          <a:ext cx="1332809" cy="666404"/>
        </a:xfrm>
        <a:prstGeom prst="roundRect">
          <a:avLst/>
        </a:prstGeom>
        <a:solidFill>
          <a:schemeClr val="accent2">
            <a:shade val="80000"/>
            <a:hueOff val="-52280"/>
            <a:satOff val="1312"/>
            <a:lumOff val="1334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User flows</a:t>
          </a:r>
        </a:p>
      </dsp:txBody>
      <dsp:txXfrm>
        <a:off x="1518803" y="3037535"/>
        <a:ext cx="1267747" cy="601342"/>
      </dsp:txXfrm>
    </dsp:sp>
    <dsp:sp modelId="{E1EF120C-0352-42A2-A54E-0411EBAB0A33}">
      <dsp:nvSpPr>
        <dsp:cNvPr id="0" name=""/>
        <dsp:cNvSpPr/>
      </dsp:nvSpPr>
      <dsp:spPr>
        <a:xfrm>
          <a:off x="185463" y="2253982"/>
          <a:ext cx="1332809" cy="666404"/>
        </a:xfrm>
        <a:prstGeom prst="roundRect">
          <a:avLst/>
        </a:prstGeom>
        <a:solidFill>
          <a:schemeClr val="accent2">
            <a:shade val="80000"/>
            <a:hueOff val="-69706"/>
            <a:satOff val="1750"/>
            <a:lumOff val="1779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err="1"/>
            <a:t>Wire</a:t>
          </a:r>
          <a:r>
            <a:rPr lang="it-IT" sz="1600" kern="1200"/>
            <a:t> frame</a:t>
          </a:r>
        </a:p>
      </dsp:txBody>
      <dsp:txXfrm>
        <a:off x="217994" y="2286513"/>
        <a:ext cx="1267747" cy="601342"/>
      </dsp:txXfrm>
    </dsp:sp>
    <dsp:sp modelId="{1E3E68E7-B6D4-49A1-A32C-7D027A751714}">
      <dsp:nvSpPr>
        <dsp:cNvPr id="0" name=""/>
        <dsp:cNvSpPr/>
      </dsp:nvSpPr>
      <dsp:spPr>
        <a:xfrm>
          <a:off x="185463" y="751938"/>
          <a:ext cx="1332809" cy="666404"/>
        </a:xfrm>
        <a:prstGeom prst="roundRect">
          <a:avLst/>
        </a:prstGeom>
        <a:solidFill>
          <a:schemeClr val="accent2">
            <a:shade val="80000"/>
            <a:hueOff val="-87133"/>
            <a:satOff val="2187"/>
            <a:lumOff val="2224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err="1"/>
            <a:t>Prototyping</a:t>
          </a:r>
          <a:endParaRPr lang="it-IT" sz="1600" kern="1200"/>
        </a:p>
      </dsp:txBody>
      <dsp:txXfrm>
        <a:off x="217994" y="784469"/>
        <a:ext cx="1267747" cy="6013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A0C76-93E9-4DC6-B8EF-D7111482FBD3}">
      <dsp:nvSpPr>
        <dsp:cNvPr id="0" name=""/>
        <dsp:cNvSpPr/>
      </dsp:nvSpPr>
      <dsp:spPr>
        <a:xfrm>
          <a:off x="3389180" y="2347354"/>
          <a:ext cx="201595" cy="618225"/>
        </a:xfrm>
        <a:custGeom>
          <a:avLst/>
          <a:gdLst/>
          <a:ahLst/>
          <a:cxnLst/>
          <a:rect l="0" t="0" r="0" b="0"/>
          <a:pathLst>
            <a:path>
              <a:moveTo>
                <a:pt x="0" y="0"/>
              </a:moveTo>
              <a:lnTo>
                <a:pt x="0" y="618225"/>
              </a:lnTo>
              <a:lnTo>
                <a:pt x="201595" y="61822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3EE642-51C4-49F9-B4A7-A55243C23FA0}">
      <dsp:nvSpPr>
        <dsp:cNvPr id="0" name=""/>
        <dsp:cNvSpPr/>
      </dsp:nvSpPr>
      <dsp:spPr>
        <a:xfrm>
          <a:off x="2300566" y="1393137"/>
          <a:ext cx="1626201" cy="282233"/>
        </a:xfrm>
        <a:custGeom>
          <a:avLst/>
          <a:gdLst/>
          <a:ahLst/>
          <a:cxnLst/>
          <a:rect l="0" t="0" r="0" b="0"/>
          <a:pathLst>
            <a:path>
              <a:moveTo>
                <a:pt x="0" y="0"/>
              </a:moveTo>
              <a:lnTo>
                <a:pt x="0" y="141116"/>
              </a:lnTo>
              <a:lnTo>
                <a:pt x="1626201" y="141116"/>
              </a:lnTo>
              <a:lnTo>
                <a:pt x="1626201" y="282233"/>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8B3B26-DCAF-43E4-89F8-28058F598724}">
      <dsp:nvSpPr>
        <dsp:cNvPr id="0" name=""/>
        <dsp:cNvSpPr/>
      </dsp:nvSpPr>
      <dsp:spPr>
        <a:xfrm>
          <a:off x="1762979" y="2347354"/>
          <a:ext cx="201595" cy="618225"/>
        </a:xfrm>
        <a:custGeom>
          <a:avLst/>
          <a:gdLst/>
          <a:ahLst/>
          <a:cxnLst/>
          <a:rect l="0" t="0" r="0" b="0"/>
          <a:pathLst>
            <a:path>
              <a:moveTo>
                <a:pt x="0" y="0"/>
              </a:moveTo>
              <a:lnTo>
                <a:pt x="0" y="618225"/>
              </a:lnTo>
              <a:lnTo>
                <a:pt x="201595" y="61822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C615C7-B1E7-4D24-927D-056F21914C8F}">
      <dsp:nvSpPr>
        <dsp:cNvPr id="0" name=""/>
        <dsp:cNvSpPr/>
      </dsp:nvSpPr>
      <dsp:spPr>
        <a:xfrm>
          <a:off x="2254846" y="1393137"/>
          <a:ext cx="91440" cy="282233"/>
        </a:xfrm>
        <a:custGeom>
          <a:avLst/>
          <a:gdLst/>
          <a:ahLst/>
          <a:cxnLst/>
          <a:rect l="0" t="0" r="0" b="0"/>
          <a:pathLst>
            <a:path>
              <a:moveTo>
                <a:pt x="45720" y="0"/>
              </a:moveTo>
              <a:lnTo>
                <a:pt x="45720" y="282233"/>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2C0AFA-2E7B-4CDF-A412-4EB69449DFA5}">
      <dsp:nvSpPr>
        <dsp:cNvPr id="0" name=""/>
        <dsp:cNvSpPr/>
      </dsp:nvSpPr>
      <dsp:spPr>
        <a:xfrm>
          <a:off x="136777" y="2347354"/>
          <a:ext cx="201595" cy="618225"/>
        </a:xfrm>
        <a:custGeom>
          <a:avLst/>
          <a:gdLst/>
          <a:ahLst/>
          <a:cxnLst/>
          <a:rect l="0" t="0" r="0" b="0"/>
          <a:pathLst>
            <a:path>
              <a:moveTo>
                <a:pt x="0" y="0"/>
              </a:moveTo>
              <a:lnTo>
                <a:pt x="0" y="618225"/>
              </a:lnTo>
              <a:lnTo>
                <a:pt x="201595" y="61822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0E0A94-194E-4066-A481-FE75F6A4F36C}">
      <dsp:nvSpPr>
        <dsp:cNvPr id="0" name=""/>
        <dsp:cNvSpPr/>
      </dsp:nvSpPr>
      <dsp:spPr>
        <a:xfrm>
          <a:off x="674364" y="1393137"/>
          <a:ext cx="1626201" cy="282233"/>
        </a:xfrm>
        <a:custGeom>
          <a:avLst/>
          <a:gdLst/>
          <a:ahLst/>
          <a:cxnLst/>
          <a:rect l="0" t="0" r="0" b="0"/>
          <a:pathLst>
            <a:path>
              <a:moveTo>
                <a:pt x="1626201" y="0"/>
              </a:moveTo>
              <a:lnTo>
                <a:pt x="1626201" y="141116"/>
              </a:lnTo>
              <a:lnTo>
                <a:pt x="0" y="141116"/>
              </a:lnTo>
              <a:lnTo>
                <a:pt x="0" y="282233"/>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850BA7-0DA9-4CAB-B2FF-C23A5B71BFA1}">
      <dsp:nvSpPr>
        <dsp:cNvPr id="0" name=""/>
        <dsp:cNvSpPr/>
      </dsp:nvSpPr>
      <dsp:spPr>
        <a:xfrm>
          <a:off x="1628582" y="721152"/>
          <a:ext cx="1343968" cy="6719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it-IT" sz="1500" kern="1200"/>
            <a:t>User Research</a:t>
          </a:r>
        </a:p>
      </dsp:txBody>
      <dsp:txXfrm>
        <a:off x="1628582" y="721152"/>
        <a:ext cx="1343968" cy="671984"/>
      </dsp:txXfrm>
    </dsp:sp>
    <dsp:sp modelId="{6202B36A-DE63-43F1-814E-B5C6F88C3F5B}">
      <dsp:nvSpPr>
        <dsp:cNvPr id="0" name=""/>
        <dsp:cNvSpPr/>
      </dsp:nvSpPr>
      <dsp:spPr>
        <a:xfrm>
          <a:off x="2380" y="1675370"/>
          <a:ext cx="1343968" cy="6719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it-IT" sz="1500" kern="1200"/>
            <a:t>Implicita</a:t>
          </a:r>
        </a:p>
      </dsp:txBody>
      <dsp:txXfrm>
        <a:off x="2380" y="1675370"/>
        <a:ext cx="1343968" cy="671984"/>
      </dsp:txXfrm>
    </dsp:sp>
    <dsp:sp modelId="{1E1CAA62-4289-48FE-A1A9-CB9B03A95AF7}">
      <dsp:nvSpPr>
        <dsp:cNvPr id="0" name=""/>
        <dsp:cNvSpPr/>
      </dsp:nvSpPr>
      <dsp:spPr>
        <a:xfrm>
          <a:off x="338372" y="2629587"/>
          <a:ext cx="1343968" cy="671984"/>
        </a:xfrm>
        <a:prstGeom prst="rect">
          <a:avLst/>
        </a:prstGeom>
        <a:solidFill>
          <a:srgbClr val="FFC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it-IT" sz="1500" kern="1200"/>
            <a:t>Parliamo con loro</a:t>
          </a:r>
        </a:p>
      </dsp:txBody>
      <dsp:txXfrm>
        <a:off x="338372" y="2629587"/>
        <a:ext cx="1343968" cy="671984"/>
      </dsp:txXfrm>
    </dsp:sp>
    <dsp:sp modelId="{C132F49D-957A-4770-8528-EE8124965A3A}">
      <dsp:nvSpPr>
        <dsp:cNvPr id="0" name=""/>
        <dsp:cNvSpPr/>
      </dsp:nvSpPr>
      <dsp:spPr>
        <a:xfrm>
          <a:off x="1628582" y="1675370"/>
          <a:ext cx="1343968" cy="6719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it-IT" sz="1500" kern="1200"/>
            <a:t>Semi-esplicita</a:t>
          </a:r>
        </a:p>
      </dsp:txBody>
      <dsp:txXfrm>
        <a:off x="1628582" y="1675370"/>
        <a:ext cx="1343968" cy="671984"/>
      </dsp:txXfrm>
    </dsp:sp>
    <dsp:sp modelId="{CB1C1FAD-C339-43F6-8A26-C277554FC49A}">
      <dsp:nvSpPr>
        <dsp:cNvPr id="0" name=""/>
        <dsp:cNvSpPr/>
      </dsp:nvSpPr>
      <dsp:spPr>
        <a:xfrm>
          <a:off x="1964574" y="2629587"/>
          <a:ext cx="1343968" cy="671984"/>
        </a:xfrm>
        <a:prstGeom prst="rect">
          <a:avLst/>
        </a:prstGeom>
        <a:solidFill>
          <a:srgbClr val="FFC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it-IT" sz="1500" kern="1200"/>
            <a:t>Analizziamo ciò che dice e ciò che fa davvero</a:t>
          </a:r>
        </a:p>
      </dsp:txBody>
      <dsp:txXfrm>
        <a:off x="1964574" y="2629587"/>
        <a:ext cx="1343968" cy="671984"/>
      </dsp:txXfrm>
    </dsp:sp>
    <dsp:sp modelId="{6721B885-37BF-4093-AF09-DD4E0262C6BB}">
      <dsp:nvSpPr>
        <dsp:cNvPr id="0" name=""/>
        <dsp:cNvSpPr/>
      </dsp:nvSpPr>
      <dsp:spPr>
        <a:xfrm>
          <a:off x="3254783" y="1675370"/>
          <a:ext cx="1343968" cy="6719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it-IT" sz="1500" kern="1200"/>
            <a:t>Esplicita</a:t>
          </a:r>
        </a:p>
      </dsp:txBody>
      <dsp:txXfrm>
        <a:off x="3254783" y="1675370"/>
        <a:ext cx="1343968" cy="671984"/>
      </dsp:txXfrm>
    </dsp:sp>
    <dsp:sp modelId="{B1F7098F-5973-4405-BBF3-B8BB1990F5D2}">
      <dsp:nvSpPr>
        <dsp:cNvPr id="0" name=""/>
        <dsp:cNvSpPr/>
      </dsp:nvSpPr>
      <dsp:spPr>
        <a:xfrm>
          <a:off x="3590776" y="2629587"/>
          <a:ext cx="1343968" cy="671984"/>
        </a:xfrm>
        <a:prstGeom prst="rect">
          <a:avLst/>
        </a:prstGeom>
        <a:solidFill>
          <a:srgbClr val="FFC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it-IT" sz="1500" kern="1200"/>
            <a:t>Analizziamo il loro comportamento</a:t>
          </a:r>
        </a:p>
      </dsp:txBody>
      <dsp:txXfrm>
        <a:off x="3590776" y="2629587"/>
        <a:ext cx="1343968" cy="6719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06688-153F-4F8C-A9A8-690DA57D4896}">
      <dsp:nvSpPr>
        <dsp:cNvPr id="0" name=""/>
        <dsp:cNvSpPr/>
      </dsp:nvSpPr>
      <dsp:spPr>
        <a:xfrm>
          <a:off x="6272207" y="1202412"/>
          <a:ext cx="148886" cy="1161315"/>
        </a:xfrm>
        <a:custGeom>
          <a:avLst/>
          <a:gdLst/>
          <a:ahLst/>
          <a:cxnLst/>
          <a:rect l="0" t="0" r="0" b="0"/>
          <a:pathLst>
            <a:path>
              <a:moveTo>
                <a:pt x="0" y="0"/>
              </a:moveTo>
              <a:lnTo>
                <a:pt x="0" y="1161315"/>
              </a:lnTo>
              <a:lnTo>
                <a:pt x="148886" y="1161315"/>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696B8C-4936-4A88-8293-BBF41B73774D}">
      <dsp:nvSpPr>
        <dsp:cNvPr id="0" name=""/>
        <dsp:cNvSpPr/>
      </dsp:nvSpPr>
      <dsp:spPr>
        <a:xfrm>
          <a:off x="6272207" y="1202412"/>
          <a:ext cx="148886" cy="456585"/>
        </a:xfrm>
        <a:custGeom>
          <a:avLst/>
          <a:gdLst/>
          <a:ahLst/>
          <a:cxnLst/>
          <a:rect l="0" t="0" r="0" b="0"/>
          <a:pathLst>
            <a:path>
              <a:moveTo>
                <a:pt x="0" y="0"/>
              </a:moveTo>
              <a:lnTo>
                <a:pt x="0" y="456585"/>
              </a:lnTo>
              <a:lnTo>
                <a:pt x="148886" y="456585"/>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AE7D64-9AF1-4C75-AD39-F6D836FF6F86}">
      <dsp:nvSpPr>
        <dsp:cNvPr id="0" name=""/>
        <dsp:cNvSpPr/>
      </dsp:nvSpPr>
      <dsp:spPr>
        <a:xfrm>
          <a:off x="3666692" y="497682"/>
          <a:ext cx="3002545" cy="208441"/>
        </a:xfrm>
        <a:custGeom>
          <a:avLst/>
          <a:gdLst/>
          <a:ahLst/>
          <a:cxnLst/>
          <a:rect l="0" t="0" r="0" b="0"/>
          <a:pathLst>
            <a:path>
              <a:moveTo>
                <a:pt x="0" y="0"/>
              </a:moveTo>
              <a:lnTo>
                <a:pt x="0" y="104220"/>
              </a:lnTo>
              <a:lnTo>
                <a:pt x="3002545" y="104220"/>
              </a:lnTo>
              <a:lnTo>
                <a:pt x="3002545" y="208441"/>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0D02DF-3CE6-45BB-AFF7-49EC21F06E86}">
      <dsp:nvSpPr>
        <dsp:cNvPr id="0" name=""/>
        <dsp:cNvSpPr/>
      </dsp:nvSpPr>
      <dsp:spPr>
        <a:xfrm>
          <a:off x="5071189" y="1202412"/>
          <a:ext cx="148886" cy="2570774"/>
        </a:xfrm>
        <a:custGeom>
          <a:avLst/>
          <a:gdLst/>
          <a:ahLst/>
          <a:cxnLst/>
          <a:rect l="0" t="0" r="0" b="0"/>
          <a:pathLst>
            <a:path>
              <a:moveTo>
                <a:pt x="0" y="0"/>
              </a:moveTo>
              <a:lnTo>
                <a:pt x="0" y="2570774"/>
              </a:lnTo>
              <a:lnTo>
                <a:pt x="148886" y="2570774"/>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D4B9A0-5974-449B-874F-7B083DE4E14E}">
      <dsp:nvSpPr>
        <dsp:cNvPr id="0" name=""/>
        <dsp:cNvSpPr/>
      </dsp:nvSpPr>
      <dsp:spPr>
        <a:xfrm>
          <a:off x="5071189" y="1202412"/>
          <a:ext cx="148886" cy="1866044"/>
        </a:xfrm>
        <a:custGeom>
          <a:avLst/>
          <a:gdLst/>
          <a:ahLst/>
          <a:cxnLst/>
          <a:rect l="0" t="0" r="0" b="0"/>
          <a:pathLst>
            <a:path>
              <a:moveTo>
                <a:pt x="0" y="0"/>
              </a:moveTo>
              <a:lnTo>
                <a:pt x="0" y="1866044"/>
              </a:lnTo>
              <a:lnTo>
                <a:pt x="148886" y="1866044"/>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801D8B-0C8F-404D-9C40-9C479798D5C9}">
      <dsp:nvSpPr>
        <dsp:cNvPr id="0" name=""/>
        <dsp:cNvSpPr/>
      </dsp:nvSpPr>
      <dsp:spPr>
        <a:xfrm>
          <a:off x="5071189" y="1202412"/>
          <a:ext cx="148886" cy="1161315"/>
        </a:xfrm>
        <a:custGeom>
          <a:avLst/>
          <a:gdLst/>
          <a:ahLst/>
          <a:cxnLst/>
          <a:rect l="0" t="0" r="0" b="0"/>
          <a:pathLst>
            <a:path>
              <a:moveTo>
                <a:pt x="0" y="0"/>
              </a:moveTo>
              <a:lnTo>
                <a:pt x="0" y="1161315"/>
              </a:lnTo>
              <a:lnTo>
                <a:pt x="148886" y="1161315"/>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639C84-771A-44A5-8D7B-88D56AC81F46}">
      <dsp:nvSpPr>
        <dsp:cNvPr id="0" name=""/>
        <dsp:cNvSpPr/>
      </dsp:nvSpPr>
      <dsp:spPr>
        <a:xfrm>
          <a:off x="5071189" y="1202412"/>
          <a:ext cx="148886" cy="456585"/>
        </a:xfrm>
        <a:custGeom>
          <a:avLst/>
          <a:gdLst/>
          <a:ahLst/>
          <a:cxnLst/>
          <a:rect l="0" t="0" r="0" b="0"/>
          <a:pathLst>
            <a:path>
              <a:moveTo>
                <a:pt x="0" y="0"/>
              </a:moveTo>
              <a:lnTo>
                <a:pt x="0" y="456585"/>
              </a:lnTo>
              <a:lnTo>
                <a:pt x="148886" y="456585"/>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1FCB22-1EA5-4633-9B9F-1C2DD36EAA18}">
      <dsp:nvSpPr>
        <dsp:cNvPr id="0" name=""/>
        <dsp:cNvSpPr/>
      </dsp:nvSpPr>
      <dsp:spPr>
        <a:xfrm>
          <a:off x="3666692" y="497682"/>
          <a:ext cx="1801527" cy="208441"/>
        </a:xfrm>
        <a:custGeom>
          <a:avLst/>
          <a:gdLst/>
          <a:ahLst/>
          <a:cxnLst/>
          <a:rect l="0" t="0" r="0" b="0"/>
          <a:pathLst>
            <a:path>
              <a:moveTo>
                <a:pt x="0" y="0"/>
              </a:moveTo>
              <a:lnTo>
                <a:pt x="0" y="104220"/>
              </a:lnTo>
              <a:lnTo>
                <a:pt x="1801527" y="104220"/>
              </a:lnTo>
              <a:lnTo>
                <a:pt x="1801527" y="208441"/>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613A33-F3A6-4A65-AF26-3F4A2E2DC862}">
      <dsp:nvSpPr>
        <dsp:cNvPr id="0" name=""/>
        <dsp:cNvSpPr/>
      </dsp:nvSpPr>
      <dsp:spPr>
        <a:xfrm>
          <a:off x="3870171" y="1202412"/>
          <a:ext cx="148886" cy="2570774"/>
        </a:xfrm>
        <a:custGeom>
          <a:avLst/>
          <a:gdLst/>
          <a:ahLst/>
          <a:cxnLst/>
          <a:rect l="0" t="0" r="0" b="0"/>
          <a:pathLst>
            <a:path>
              <a:moveTo>
                <a:pt x="0" y="0"/>
              </a:moveTo>
              <a:lnTo>
                <a:pt x="0" y="2570774"/>
              </a:lnTo>
              <a:lnTo>
                <a:pt x="148886" y="2570774"/>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F21B9-DF1F-4E58-ACC5-25E2E9F14378}">
      <dsp:nvSpPr>
        <dsp:cNvPr id="0" name=""/>
        <dsp:cNvSpPr/>
      </dsp:nvSpPr>
      <dsp:spPr>
        <a:xfrm>
          <a:off x="3870171" y="1202412"/>
          <a:ext cx="148886" cy="1866044"/>
        </a:xfrm>
        <a:custGeom>
          <a:avLst/>
          <a:gdLst/>
          <a:ahLst/>
          <a:cxnLst/>
          <a:rect l="0" t="0" r="0" b="0"/>
          <a:pathLst>
            <a:path>
              <a:moveTo>
                <a:pt x="0" y="0"/>
              </a:moveTo>
              <a:lnTo>
                <a:pt x="0" y="1866044"/>
              </a:lnTo>
              <a:lnTo>
                <a:pt x="148886" y="1866044"/>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0ACA06-C8A5-4BC9-928C-BEE4ACE05097}">
      <dsp:nvSpPr>
        <dsp:cNvPr id="0" name=""/>
        <dsp:cNvSpPr/>
      </dsp:nvSpPr>
      <dsp:spPr>
        <a:xfrm>
          <a:off x="3870171" y="1202412"/>
          <a:ext cx="148886" cy="1161315"/>
        </a:xfrm>
        <a:custGeom>
          <a:avLst/>
          <a:gdLst/>
          <a:ahLst/>
          <a:cxnLst/>
          <a:rect l="0" t="0" r="0" b="0"/>
          <a:pathLst>
            <a:path>
              <a:moveTo>
                <a:pt x="0" y="0"/>
              </a:moveTo>
              <a:lnTo>
                <a:pt x="0" y="1161315"/>
              </a:lnTo>
              <a:lnTo>
                <a:pt x="148886" y="1161315"/>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266E9E-2933-44D1-BB9D-727992C8B571}">
      <dsp:nvSpPr>
        <dsp:cNvPr id="0" name=""/>
        <dsp:cNvSpPr/>
      </dsp:nvSpPr>
      <dsp:spPr>
        <a:xfrm>
          <a:off x="3870171" y="1202412"/>
          <a:ext cx="148886" cy="456585"/>
        </a:xfrm>
        <a:custGeom>
          <a:avLst/>
          <a:gdLst/>
          <a:ahLst/>
          <a:cxnLst/>
          <a:rect l="0" t="0" r="0" b="0"/>
          <a:pathLst>
            <a:path>
              <a:moveTo>
                <a:pt x="0" y="0"/>
              </a:moveTo>
              <a:lnTo>
                <a:pt x="0" y="456585"/>
              </a:lnTo>
              <a:lnTo>
                <a:pt x="148886" y="456585"/>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DF9449-943C-43B0-9967-42CC6D9B5641}">
      <dsp:nvSpPr>
        <dsp:cNvPr id="0" name=""/>
        <dsp:cNvSpPr/>
      </dsp:nvSpPr>
      <dsp:spPr>
        <a:xfrm>
          <a:off x="3666692" y="497682"/>
          <a:ext cx="600509" cy="208441"/>
        </a:xfrm>
        <a:custGeom>
          <a:avLst/>
          <a:gdLst/>
          <a:ahLst/>
          <a:cxnLst/>
          <a:rect l="0" t="0" r="0" b="0"/>
          <a:pathLst>
            <a:path>
              <a:moveTo>
                <a:pt x="0" y="0"/>
              </a:moveTo>
              <a:lnTo>
                <a:pt x="0" y="104220"/>
              </a:lnTo>
              <a:lnTo>
                <a:pt x="600509" y="104220"/>
              </a:lnTo>
              <a:lnTo>
                <a:pt x="600509" y="208441"/>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B21FDC-AEB7-4066-95F3-A021AE7A7BCD}">
      <dsp:nvSpPr>
        <dsp:cNvPr id="0" name=""/>
        <dsp:cNvSpPr/>
      </dsp:nvSpPr>
      <dsp:spPr>
        <a:xfrm>
          <a:off x="2669152" y="1202412"/>
          <a:ext cx="148886" cy="2570774"/>
        </a:xfrm>
        <a:custGeom>
          <a:avLst/>
          <a:gdLst/>
          <a:ahLst/>
          <a:cxnLst/>
          <a:rect l="0" t="0" r="0" b="0"/>
          <a:pathLst>
            <a:path>
              <a:moveTo>
                <a:pt x="0" y="0"/>
              </a:moveTo>
              <a:lnTo>
                <a:pt x="0" y="2570774"/>
              </a:lnTo>
              <a:lnTo>
                <a:pt x="148886" y="2570774"/>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3A9C43-E446-40A5-9F39-2DA5B0FF15A3}">
      <dsp:nvSpPr>
        <dsp:cNvPr id="0" name=""/>
        <dsp:cNvSpPr/>
      </dsp:nvSpPr>
      <dsp:spPr>
        <a:xfrm>
          <a:off x="2669152" y="1202412"/>
          <a:ext cx="148886" cy="1866044"/>
        </a:xfrm>
        <a:custGeom>
          <a:avLst/>
          <a:gdLst/>
          <a:ahLst/>
          <a:cxnLst/>
          <a:rect l="0" t="0" r="0" b="0"/>
          <a:pathLst>
            <a:path>
              <a:moveTo>
                <a:pt x="0" y="0"/>
              </a:moveTo>
              <a:lnTo>
                <a:pt x="0" y="1866044"/>
              </a:lnTo>
              <a:lnTo>
                <a:pt x="148886" y="1866044"/>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224F47-F12E-428A-95EB-8D5BE64D3C32}">
      <dsp:nvSpPr>
        <dsp:cNvPr id="0" name=""/>
        <dsp:cNvSpPr/>
      </dsp:nvSpPr>
      <dsp:spPr>
        <a:xfrm>
          <a:off x="2669152" y="1202412"/>
          <a:ext cx="148886" cy="1161315"/>
        </a:xfrm>
        <a:custGeom>
          <a:avLst/>
          <a:gdLst/>
          <a:ahLst/>
          <a:cxnLst/>
          <a:rect l="0" t="0" r="0" b="0"/>
          <a:pathLst>
            <a:path>
              <a:moveTo>
                <a:pt x="0" y="0"/>
              </a:moveTo>
              <a:lnTo>
                <a:pt x="0" y="1161315"/>
              </a:lnTo>
              <a:lnTo>
                <a:pt x="148886" y="1161315"/>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DD8AF2-3CBC-4A08-A0CA-83F169135672}">
      <dsp:nvSpPr>
        <dsp:cNvPr id="0" name=""/>
        <dsp:cNvSpPr/>
      </dsp:nvSpPr>
      <dsp:spPr>
        <a:xfrm>
          <a:off x="2669152" y="1202412"/>
          <a:ext cx="148886" cy="456585"/>
        </a:xfrm>
        <a:custGeom>
          <a:avLst/>
          <a:gdLst/>
          <a:ahLst/>
          <a:cxnLst/>
          <a:rect l="0" t="0" r="0" b="0"/>
          <a:pathLst>
            <a:path>
              <a:moveTo>
                <a:pt x="0" y="0"/>
              </a:moveTo>
              <a:lnTo>
                <a:pt x="0" y="456585"/>
              </a:lnTo>
              <a:lnTo>
                <a:pt x="148886" y="456585"/>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B39A72-D5CE-413A-9AAE-248C87E95B35}">
      <dsp:nvSpPr>
        <dsp:cNvPr id="0" name=""/>
        <dsp:cNvSpPr/>
      </dsp:nvSpPr>
      <dsp:spPr>
        <a:xfrm>
          <a:off x="3066183" y="497682"/>
          <a:ext cx="600509" cy="208441"/>
        </a:xfrm>
        <a:custGeom>
          <a:avLst/>
          <a:gdLst/>
          <a:ahLst/>
          <a:cxnLst/>
          <a:rect l="0" t="0" r="0" b="0"/>
          <a:pathLst>
            <a:path>
              <a:moveTo>
                <a:pt x="600509" y="0"/>
              </a:moveTo>
              <a:lnTo>
                <a:pt x="600509" y="104220"/>
              </a:lnTo>
              <a:lnTo>
                <a:pt x="0" y="104220"/>
              </a:lnTo>
              <a:lnTo>
                <a:pt x="0" y="208441"/>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E3D2BE-E380-4370-8F6E-E8EAD2B456AD}">
      <dsp:nvSpPr>
        <dsp:cNvPr id="0" name=""/>
        <dsp:cNvSpPr/>
      </dsp:nvSpPr>
      <dsp:spPr>
        <a:xfrm>
          <a:off x="1468134" y="1202412"/>
          <a:ext cx="148886" cy="1866044"/>
        </a:xfrm>
        <a:custGeom>
          <a:avLst/>
          <a:gdLst/>
          <a:ahLst/>
          <a:cxnLst/>
          <a:rect l="0" t="0" r="0" b="0"/>
          <a:pathLst>
            <a:path>
              <a:moveTo>
                <a:pt x="0" y="0"/>
              </a:moveTo>
              <a:lnTo>
                <a:pt x="0" y="1866044"/>
              </a:lnTo>
              <a:lnTo>
                <a:pt x="148886" y="1866044"/>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4A3E71-7D97-4DDB-A2EA-FFCCFD27826B}">
      <dsp:nvSpPr>
        <dsp:cNvPr id="0" name=""/>
        <dsp:cNvSpPr/>
      </dsp:nvSpPr>
      <dsp:spPr>
        <a:xfrm>
          <a:off x="1468134" y="1202412"/>
          <a:ext cx="148886" cy="1161315"/>
        </a:xfrm>
        <a:custGeom>
          <a:avLst/>
          <a:gdLst/>
          <a:ahLst/>
          <a:cxnLst/>
          <a:rect l="0" t="0" r="0" b="0"/>
          <a:pathLst>
            <a:path>
              <a:moveTo>
                <a:pt x="0" y="0"/>
              </a:moveTo>
              <a:lnTo>
                <a:pt x="0" y="1161315"/>
              </a:lnTo>
              <a:lnTo>
                <a:pt x="148886" y="1161315"/>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0E4EBE-C4A1-4DE7-B5DD-F98C94735882}">
      <dsp:nvSpPr>
        <dsp:cNvPr id="0" name=""/>
        <dsp:cNvSpPr/>
      </dsp:nvSpPr>
      <dsp:spPr>
        <a:xfrm>
          <a:off x="1468134" y="1202412"/>
          <a:ext cx="148886" cy="456585"/>
        </a:xfrm>
        <a:custGeom>
          <a:avLst/>
          <a:gdLst/>
          <a:ahLst/>
          <a:cxnLst/>
          <a:rect l="0" t="0" r="0" b="0"/>
          <a:pathLst>
            <a:path>
              <a:moveTo>
                <a:pt x="0" y="0"/>
              </a:moveTo>
              <a:lnTo>
                <a:pt x="0" y="456585"/>
              </a:lnTo>
              <a:lnTo>
                <a:pt x="148886" y="456585"/>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2EF547-081C-4F27-A6BE-38A0EAD9DFA4}">
      <dsp:nvSpPr>
        <dsp:cNvPr id="0" name=""/>
        <dsp:cNvSpPr/>
      </dsp:nvSpPr>
      <dsp:spPr>
        <a:xfrm>
          <a:off x="1865165" y="497682"/>
          <a:ext cx="1801527" cy="208441"/>
        </a:xfrm>
        <a:custGeom>
          <a:avLst/>
          <a:gdLst/>
          <a:ahLst/>
          <a:cxnLst/>
          <a:rect l="0" t="0" r="0" b="0"/>
          <a:pathLst>
            <a:path>
              <a:moveTo>
                <a:pt x="1801527" y="0"/>
              </a:moveTo>
              <a:lnTo>
                <a:pt x="1801527" y="104220"/>
              </a:lnTo>
              <a:lnTo>
                <a:pt x="0" y="104220"/>
              </a:lnTo>
              <a:lnTo>
                <a:pt x="0" y="208441"/>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7B21BB-85B9-4804-A4F2-C4758672292A}">
      <dsp:nvSpPr>
        <dsp:cNvPr id="0" name=""/>
        <dsp:cNvSpPr/>
      </dsp:nvSpPr>
      <dsp:spPr>
        <a:xfrm>
          <a:off x="267116" y="1202412"/>
          <a:ext cx="148886" cy="2570774"/>
        </a:xfrm>
        <a:custGeom>
          <a:avLst/>
          <a:gdLst/>
          <a:ahLst/>
          <a:cxnLst/>
          <a:rect l="0" t="0" r="0" b="0"/>
          <a:pathLst>
            <a:path>
              <a:moveTo>
                <a:pt x="0" y="0"/>
              </a:moveTo>
              <a:lnTo>
                <a:pt x="0" y="2570774"/>
              </a:lnTo>
              <a:lnTo>
                <a:pt x="148886" y="2570774"/>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B9E343-3C09-4914-93EC-EB2935C57C22}">
      <dsp:nvSpPr>
        <dsp:cNvPr id="0" name=""/>
        <dsp:cNvSpPr/>
      </dsp:nvSpPr>
      <dsp:spPr>
        <a:xfrm>
          <a:off x="267116" y="1202412"/>
          <a:ext cx="148886" cy="1866044"/>
        </a:xfrm>
        <a:custGeom>
          <a:avLst/>
          <a:gdLst/>
          <a:ahLst/>
          <a:cxnLst/>
          <a:rect l="0" t="0" r="0" b="0"/>
          <a:pathLst>
            <a:path>
              <a:moveTo>
                <a:pt x="0" y="0"/>
              </a:moveTo>
              <a:lnTo>
                <a:pt x="0" y="1866044"/>
              </a:lnTo>
              <a:lnTo>
                <a:pt x="148886" y="1866044"/>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3EDA75-B76A-4D01-B647-FDA9846EB48C}">
      <dsp:nvSpPr>
        <dsp:cNvPr id="0" name=""/>
        <dsp:cNvSpPr/>
      </dsp:nvSpPr>
      <dsp:spPr>
        <a:xfrm>
          <a:off x="267116" y="1202412"/>
          <a:ext cx="148886" cy="1161315"/>
        </a:xfrm>
        <a:custGeom>
          <a:avLst/>
          <a:gdLst/>
          <a:ahLst/>
          <a:cxnLst/>
          <a:rect l="0" t="0" r="0" b="0"/>
          <a:pathLst>
            <a:path>
              <a:moveTo>
                <a:pt x="0" y="0"/>
              </a:moveTo>
              <a:lnTo>
                <a:pt x="0" y="1161315"/>
              </a:lnTo>
              <a:lnTo>
                <a:pt x="148886" y="1161315"/>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A16A6A-5DDA-4145-B9F5-EB99DC004484}">
      <dsp:nvSpPr>
        <dsp:cNvPr id="0" name=""/>
        <dsp:cNvSpPr/>
      </dsp:nvSpPr>
      <dsp:spPr>
        <a:xfrm>
          <a:off x="267116" y="1202412"/>
          <a:ext cx="148886" cy="456585"/>
        </a:xfrm>
        <a:custGeom>
          <a:avLst/>
          <a:gdLst/>
          <a:ahLst/>
          <a:cxnLst/>
          <a:rect l="0" t="0" r="0" b="0"/>
          <a:pathLst>
            <a:path>
              <a:moveTo>
                <a:pt x="0" y="0"/>
              </a:moveTo>
              <a:lnTo>
                <a:pt x="0" y="456585"/>
              </a:lnTo>
              <a:lnTo>
                <a:pt x="148886" y="456585"/>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81DFC8-E05E-49CA-9E03-A4568866E015}">
      <dsp:nvSpPr>
        <dsp:cNvPr id="0" name=""/>
        <dsp:cNvSpPr/>
      </dsp:nvSpPr>
      <dsp:spPr>
        <a:xfrm>
          <a:off x="664147" y="497682"/>
          <a:ext cx="3002545" cy="208441"/>
        </a:xfrm>
        <a:custGeom>
          <a:avLst/>
          <a:gdLst/>
          <a:ahLst/>
          <a:cxnLst/>
          <a:rect l="0" t="0" r="0" b="0"/>
          <a:pathLst>
            <a:path>
              <a:moveTo>
                <a:pt x="3002545" y="0"/>
              </a:moveTo>
              <a:lnTo>
                <a:pt x="3002545" y="104220"/>
              </a:lnTo>
              <a:lnTo>
                <a:pt x="0" y="104220"/>
              </a:lnTo>
              <a:lnTo>
                <a:pt x="0" y="208441"/>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5AD9DD-3A60-4232-9F61-51A5C50B270C}">
      <dsp:nvSpPr>
        <dsp:cNvPr id="0" name=""/>
        <dsp:cNvSpPr/>
      </dsp:nvSpPr>
      <dsp:spPr>
        <a:xfrm>
          <a:off x="2841285" y="1394"/>
          <a:ext cx="1650814" cy="4962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Social Media</a:t>
          </a:r>
        </a:p>
      </dsp:txBody>
      <dsp:txXfrm>
        <a:off x="2841285" y="1394"/>
        <a:ext cx="1650814" cy="496288"/>
      </dsp:txXfrm>
    </dsp:sp>
    <dsp:sp modelId="{4C646D04-B5BE-447F-93CF-50162C906234}">
      <dsp:nvSpPr>
        <dsp:cNvPr id="0" name=""/>
        <dsp:cNvSpPr/>
      </dsp:nvSpPr>
      <dsp:spPr>
        <a:xfrm>
          <a:off x="167858" y="706123"/>
          <a:ext cx="992577" cy="49628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Svago</a:t>
          </a:r>
        </a:p>
      </dsp:txBody>
      <dsp:txXfrm>
        <a:off x="167858" y="706123"/>
        <a:ext cx="992577" cy="496288"/>
      </dsp:txXfrm>
    </dsp:sp>
    <dsp:sp modelId="{F546E869-5AA8-4811-8DA8-703A277FF38A}">
      <dsp:nvSpPr>
        <dsp:cNvPr id="0" name=""/>
        <dsp:cNvSpPr/>
      </dsp:nvSpPr>
      <dsp:spPr>
        <a:xfrm>
          <a:off x="416003" y="1410853"/>
          <a:ext cx="992577" cy="496288"/>
        </a:xfrm>
        <a:prstGeom prst="rect">
          <a:avLst/>
        </a:prstGeom>
        <a:solidFill>
          <a:srgbClr val="FF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YouTube</a:t>
          </a:r>
        </a:p>
      </dsp:txBody>
      <dsp:txXfrm>
        <a:off x="416003" y="1410853"/>
        <a:ext cx="992577" cy="496288"/>
      </dsp:txXfrm>
    </dsp:sp>
    <dsp:sp modelId="{944F7D43-7A1F-47E4-A589-7F964908AE72}">
      <dsp:nvSpPr>
        <dsp:cNvPr id="0" name=""/>
        <dsp:cNvSpPr/>
      </dsp:nvSpPr>
      <dsp:spPr>
        <a:xfrm>
          <a:off x="416003" y="2115583"/>
          <a:ext cx="992577" cy="496288"/>
        </a:xfrm>
        <a:prstGeom prst="rect">
          <a:avLst/>
        </a:prstGeom>
        <a:solidFill>
          <a:srgbClr val="0070C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Facebook</a:t>
          </a:r>
        </a:p>
      </dsp:txBody>
      <dsp:txXfrm>
        <a:off x="416003" y="2115583"/>
        <a:ext cx="992577" cy="496288"/>
      </dsp:txXfrm>
    </dsp:sp>
    <dsp:sp modelId="{7ABFD6C2-709A-4E0F-9A67-39A4AEBC3055}">
      <dsp:nvSpPr>
        <dsp:cNvPr id="0" name=""/>
        <dsp:cNvSpPr/>
      </dsp:nvSpPr>
      <dsp:spPr>
        <a:xfrm>
          <a:off x="416003" y="2820312"/>
          <a:ext cx="992577" cy="496288"/>
        </a:xfrm>
        <a:prstGeom prst="rect">
          <a:avLst/>
        </a:prstGeom>
        <a:solidFill>
          <a:srgbClr val="FFC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Instagram</a:t>
          </a:r>
        </a:p>
      </dsp:txBody>
      <dsp:txXfrm>
        <a:off x="416003" y="2820312"/>
        <a:ext cx="992577" cy="496288"/>
      </dsp:txXfrm>
    </dsp:sp>
    <dsp:sp modelId="{ACB3EBD6-7B5E-41F6-8389-75823FADC8EE}">
      <dsp:nvSpPr>
        <dsp:cNvPr id="0" name=""/>
        <dsp:cNvSpPr/>
      </dsp:nvSpPr>
      <dsp:spPr>
        <a:xfrm>
          <a:off x="416003" y="3525042"/>
          <a:ext cx="992577" cy="496288"/>
        </a:xfrm>
        <a:prstGeom prst="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Pinterest</a:t>
          </a:r>
        </a:p>
      </dsp:txBody>
      <dsp:txXfrm>
        <a:off x="416003" y="3525042"/>
        <a:ext cx="992577" cy="496288"/>
      </dsp:txXfrm>
    </dsp:sp>
    <dsp:sp modelId="{5625FAE7-00D3-4463-A645-6520F1487F1A}">
      <dsp:nvSpPr>
        <dsp:cNvPr id="0" name=""/>
        <dsp:cNvSpPr/>
      </dsp:nvSpPr>
      <dsp:spPr>
        <a:xfrm>
          <a:off x="1368877" y="706123"/>
          <a:ext cx="992577" cy="49628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Idee</a:t>
          </a:r>
        </a:p>
      </dsp:txBody>
      <dsp:txXfrm>
        <a:off x="1368877" y="706123"/>
        <a:ext cx="992577" cy="496288"/>
      </dsp:txXfrm>
    </dsp:sp>
    <dsp:sp modelId="{518CFE69-58A0-447A-B901-7E17F2216B0E}">
      <dsp:nvSpPr>
        <dsp:cNvPr id="0" name=""/>
        <dsp:cNvSpPr/>
      </dsp:nvSpPr>
      <dsp:spPr>
        <a:xfrm>
          <a:off x="1617021" y="1410853"/>
          <a:ext cx="992577" cy="496288"/>
        </a:xfrm>
        <a:prstGeom prst="rect">
          <a:avLst/>
        </a:prstGeom>
        <a:solidFill>
          <a:srgbClr val="FF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YouTube</a:t>
          </a:r>
        </a:p>
      </dsp:txBody>
      <dsp:txXfrm>
        <a:off x="1617021" y="1410853"/>
        <a:ext cx="992577" cy="496288"/>
      </dsp:txXfrm>
    </dsp:sp>
    <dsp:sp modelId="{A2CFEF6E-D949-4A63-9D7D-7FB0DE6F72AD}">
      <dsp:nvSpPr>
        <dsp:cNvPr id="0" name=""/>
        <dsp:cNvSpPr/>
      </dsp:nvSpPr>
      <dsp:spPr>
        <a:xfrm>
          <a:off x="1617021" y="2115583"/>
          <a:ext cx="992577" cy="496288"/>
        </a:xfrm>
        <a:prstGeom prst="rect">
          <a:avLst/>
        </a:prstGeom>
        <a:solidFill>
          <a:srgbClr val="FFC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Instagram</a:t>
          </a:r>
        </a:p>
      </dsp:txBody>
      <dsp:txXfrm>
        <a:off x="1617021" y="2115583"/>
        <a:ext cx="992577" cy="496288"/>
      </dsp:txXfrm>
    </dsp:sp>
    <dsp:sp modelId="{735684EA-8BAA-458F-96D5-9C3BE3019943}">
      <dsp:nvSpPr>
        <dsp:cNvPr id="0" name=""/>
        <dsp:cNvSpPr/>
      </dsp:nvSpPr>
      <dsp:spPr>
        <a:xfrm>
          <a:off x="1617021" y="2820312"/>
          <a:ext cx="992577" cy="496288"/>
        </a:xfrm>
        <a:prstGeom prst="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Pinterest</a:t>
          </a:r>
        </a:p>
      </dsp:txBody>
      <dsp:txXfrm>
        <a:off x="1617021" y="2820312"/>
        <a:ext cx="992577" cy="496288"/>
      </dsp:txXfrm>
    </dsp:sp>
    <dsp:sp modelId="{74EA957F-E183-4569-93EA-C695F14744C1}">
      <dsp:nvSpPr>
        <dsp:cNvPr id="0" name=""/>
        <dsp:cNvSpPr/>
      </dsp:nvSpPr>
      <dsp:spPr>
        <a:xfrm>
          <a:off x="2569895" y="706123"/>
          <a:ext cx="992577" cy="49628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Momenti</a:t>
          </a:r>
        </a:p>
      </dsp:txBody>
      <dsp:txXfrm>
        <a:off x="2569895" y="706123"/>
        <a:ext cx="992577" cy="496288"/>
      </dsp:txXfrm>
    </dsp:sp>
    <dsp:sp modelId="{71944C87-9694-4747-88D0-72EA46D18620}">
      <dsp:nvSpPr>
        <dsp:cNvPr id="0" name=""/>
        <dsp:cNvSpPr/>
      </dsp:nvSpPr>
      <dsp:spPr>
        <a:xfrm>
          <a:off x="2818039" y="1410853"/>
          <a:ext cx="992577" cy="496288"/>
        </a:xfrm>
        <a:prstGeom prst="rect">
          <a:avLst/>
        </a:prstGeom>
        <a:solidFill>
          <a:srgbClr val="0070C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Facebook</a:t>
          </a:r>
        </a:p>
      </dsp:txBody>
      <dsp:txXfrm>
        <a:off x="2818039" y="1410853"/>
        <a:ext cx="992577" cy="496288"/>
      </dsp:txXfrm>
    </dsp:sp>
    <dsp:sp modelId="{E7F77131-F67B-48CD-8A27-3C8D2580622A}">
      <dsp:nvSpPr>
        <dsp:cNvPr id="0" name=""/>
        <dsp:cNvSpPr/>
      </dsp:nvSpPr>
      <dsp:spPr>
        <a:xfrm>
          <a:off x="2818039" y="2115583"/>
          <a:ext cx="992577" cy="496288"/>
        </a:xfrm>
        <a:prstGeom prst="rect">
          <a:avLst/>
        </a:prstGeom>
        <a:solidFill>
          <a:srgbClr val="FF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YouTube</a:t>
          </a:r>
        </a:p>
      </dsp:txBody>
      <dsp:txXfrm>
        <a:off x="2818039" y="2115583"/>
        <a:ext cx="992577" cy="496288"/>
      </dsp:txXfrm>
    </dsp:sp>
    <dsp:sp modelId="{66416904-025F-4135-9268-281E6342FD6C}">
      <dsp:nvSpPr>
        <dsp:cNvPr id="0" name=""/>
        <dsp:cNvSpPr/>
      </dsp:nvSpPr>
      <dsp:spPr>
        <a:xfrm>
          <a:off x="2818039" y="2820312"/>
          <a:ext cx="992577" cy="49628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err="1"/>
            <a:t>TikTok</a:t>
          </a:r>
          <a:endParaRPr lang="it-IT" sz="1400" kern="1200"/>
        </a:p>
      </dsp:txBody>
      <dsp:txXfrm>
        <a:off x="2818039" y="2820312"/>
        <a:ext cx="992577" cy="496288"/>
      </dsp:txXfrm>
    </dsp:sp>
    <dsp:sp modelId="{D2AC0FA4-03C9-4E8C-B010-5B9F2E2FBAAA}">
      <dsp:nvSpPr>
        <dsp:cNvPr id="0" name=""/>
        <dsp:cNvSpPr/>
      </dsp:nvSpPr>
      <dsp:spPr>
        <a:xfrm>
          <a:off x="2818039" y="3525042"/>
          <a:ext cx="992577" cy="496288"/>
        </a:xfrm>
        <a:prstGeom prst="rect">
          <a:avLst/>
        </a:prstGeom>
        <a:solidFill>
          <a:srgbClr val="FFC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Instagram</a:t>
          </a:r>
        </a:p>
      </dsp:txBody>
      <dsp:txXfrm>
        <a:off x="2818039" y="3525042"/>
        <a:ext cx="992577" cy="496288"/>
      </dsp:txXfrm>
    </dsp:sp>
    <dsp:sp modelId="{7208EA84-3C48-4A64-BC4B-F4DFC38C0044}">
      <dsp:nvSpPr>
        <dsp:cNvPr id="0" name=""/>
        <dsp:cNvSpPr/>
      </dsp:nvSpPr>
      <dsp:spPr>
        <a:xfrm>
          <a:off x="3770913" y="706123"/>
          <a:ext cx="992577" cy="49628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Informazione</a:t>
          </a:r>
        </a:p>
      </dsp:txBody>
      <dsp:txXfrm>
        <a:off x="3770913" y="706123"/>
        <a:ext cx="992577" cy="496288"/>
      </dsp:txXfrm>
    </dsp:sp>
    <dsp:sp modelId="{2C593AF7-AA38-4C00-9563-1109DE289A92}">
      <dsp:nvSpPr>
        <dsp:cNvPr id="0" name=""/>
        <dsp:cNvSpPr/>
      </dsp:nvSpPr>
      <dsp:spPr>
        <a:xfrm>
          <a:off x="4019057" y="1410853"/>
          <a:ext cx="992577" cy="496288"/>
        </a:xfrm>
        <a:prstGeom prst="rect">
          <a:avLst/>
        </a:prstGeom>
        <a:solidFill>
          <a:srgbClr val="0070C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Facebook</a:t>
          </a:r>
        </a:p>
      </dsp:txBody>
      <dsp:txXfrm>
        <a:off x="4019057" y="1410853"/>
        <a:ext cx="992577" cy="496288"/>
      </dsp:txXfrm>
    </dsp:sp>
    <dsp:sp modelId="{B8C3391A-BBF9-45DC-8FD9-FE9E5FACC366}">
      <dsp:nvSpPr>
        <dsp:cNvPr id="0" name=""/>
        <dsp:cNvSpPr/>
      </dsp:nvSpPr>
      <dsp:spPr>
        <a:xfrm>
          <a:off x="4019057" y="2115583"/>
          <a:ext cx="992577" cy="496288"/>
        </a:xfrm>
        <a:prstGeom prst="rect">
          <a:avLst/>
        </a:prstGeom>
        <a:solidFill>
          <a:srgbClr val="FF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YouTube</a:t>
          </a:r>
        </a:p>
      </dsp:txBody>
      <dsp:txXfrm>
        <a:off x="4019057" y="2115583"/>
        <a:ext cx="992577" cy="496288"/>
      </dsp:txXfrm>
    </dsp:sp>
    <dsp:sp modelId="{D946BA99-5573-4C86-860E-E890EC757427}">
      <dsp:nvSpPr>
        <dsp:cNvPr id="0" name=""/>
        <dsp:cNvSpPr/>
      </dsp:nvSpPr>
      <dsp:spPr>
        <a:xfrm>
          <a:off x="4019057" y="2820312"/>
          <a:ext cx="992577" cy="496288"/>
        </a:xfrm>
        <a:prstGeom prst="rect">
          <a:avLst/>
        </a:prstGeom>
        <a:solidFill>
          <a:srgbClr val="00B0F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Twitter</a:t>
          </a:r>
        </a:p>
      </dsp:txBody>
      <dsp:txXfrm>
        <a:off x="4019057" y="2820312"/>
        <a:ext cx="992577" cy="496288"/>
      </dsp:txXfrm>
    </dsp:sp>
    <dsp:sp modelId="{39B1CEC8-B4DA-49B1-A5DB-2BA09E3B4323}">
      <dsp:nvSpPr>
        <dsp:cNvPr id="0" name=""/>
        <dsp:cNvSpPr/>
      </dsp:nvSpPr>
      <dsp:spPr>
        <a:xfrm>
          <a:off x="4019057" y="3525042"/>
          <a:ext cx="992577" cy="496288"/>
        </a:xfrm>
        <a:prstGeom prst="rect">
          <a:avLst/>
        </a:prstGeom>
        <a:solidFill>
          <a:srgbClr val="00206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LinkedIn</a:t>
          </a:r>
        </a:p>
      </dsp:txBody>
      <dsp:txXfrm>
        <a:off x="4019057" y="3525042"/>
        <a:ext cx="992577" cy="496288"/>
      </dsp:txXfrm>
    </dsp:sp>
    <dsp:sp modelId="{EE65A0D1-926E-4989-B2D2-6DF866CAC958}">
      <dsp:nvSpPr>
        <dsp:cNvPr id="0" name=""/>
        <dsp:cNvSpPr/>
      </dsp:nvSpPr>
      <dsp:spPr>
        <a:xfrm>
          <a:off x="4971931" y="706123"/>
          <a:ext cx="992577" cy="49628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Confronto</a:t>
          </a:r>
        </a:p>
      </dsp:txBody>
      <dsp:txXfrm>
        <a:off x="4971931" y="706123"/>
        <a:ext cx="992577" cy="496288"/>
      </dsp:txXfrm>
    </dsp:sp>
    <dsp:sp modelId="{80D23D07-D6EF-4E98-93F8-48194174BA4C}">
      <dsp:nvSpPr>
        <dsp:cNvPr id="0" name=""/>
        <dsp:cNvSpPr/>
      </dsp:nvSpPr>
      <dsp:spPr>
        <a:xfrm>
          <a:off x="5220075" y="1410853"/>
          <a:ext cx="992577" cy="496288"/>
        </a:xfrm>
        <a:prstGeom prst="rect">
          <a:avLst/>
        </a:prstGeom>
        <a:solidFill>
          <a:srgbClr val="0070C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Facebook</a:t>
          </a:r>
        </a:p>
      </dsp:txBody>
      <dsp:txXfrm>
        <a:off x="5220075" y="1410853"/>
        <a:ext cx="992577" cy="496288"/>
      </dsp:txXfrm>
    </dsp:sp>
    <dsp:sp modelId="{FAAE6040-F106-4DCF-8313-734A7979EB4B}">
      <dsp:nvSpPr>
        <dsp:cNvPr id="0" name=""/>
        <dsp:cNvSpPr/>
      </dsp:nvSpPr>
      <dsp:spPr>
        <a:xfrm>
          <a:off x="5220075" y="2115583"/>
          <a:ext cx="992577" cy="496288"/>
        </a:xfrm>
        <a:prstGeom prst="rect">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TripAdvisor</a:t>
          </a:r>
        </a:p>
      </dsp:txBody>
      <dsp:txXfrm>
        <a:off x="5220075" y="2115583"/>
        <a:ext cx="992577" cy="496288"/>
      </dsp:txXfrm>
    </dsp:sp>
    <dsp:sp modelId="{C66E8678-0841-4599-81C5-1747D24B7B17}">
      <dsp:nvSpPr>
        <dsp:cNvPr id="0" name=""/>
        <dsp:cNvSpPr/>
      </dsp:nvSpPr>
      <dsp:spPr>
        <a:xfrm>
          <a:off x="5220075" y="2820312"/>
          <a:ext cx="992577" cy="496288"/>
        </a:xfrm>
        <a:prstGeom prst="rect">
          <a:avLst/>
        </a:prstGeom>
        <a:solidFill>
          <a:srgbClr val="FF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YouTube</a:t>
          </a:r>
        </a:p>
      </dsp:txBody>
      <dsp:txXfrm>
        <a:off x="5220075" y="2820312"/>
        <a:ext cx="992577" cy="496288"/>
      </dsp:txXfrm>
    </dsp:sp>
    <dsp:sp modelId="{298659A8-3E29-4846-99E9-4F807E466713}">
      <dsp:nvSpPr>
        <dsp:cNvPr id="0" name=""/>
        <dsp:cNvSpPr/>
      </dsp:nvSpPr>
      <dsp:spPr>
        <a:xfrm>
          <a:off x="5220075" y="3525042"/>
          <a:ext cx="992577" cy="496288"/>
        </a:xfrm>
        <a:prstGeom prst="rect">
          <a:avLst/>
        </a:prstGeom>
        <a:solidFill>
          <a:srgbClr val="92D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Google </a:t>
          </a:r>
          <a:r>
            <a:rPr lang="it-IT" sz="1400" kern="1200" err="1"/>
            <a:t>MyBusiness</a:t>
          </a:r>
          <a:endParaRPr lang="it-IT" sz="1400" kern="1200"/>
        </a:p>
      </dsp:txBody>
      <dsp:txXfrm>
        <a:off x="5220075" y="3525042"/>
        <a:ext cx="992577" cy="496288"/>
      </dsp:txXfrm>
    </dsp:sp>
    <dsp:sp modelId="{C7B9DD85-E8A5-43EF-85A9-718DAD11AE26}">
      <dsp:nvSpPr>
        <dsp:cNvPr id="0" name=""/>
        <dsp:cNvSpPr/>
      </dsp:nvSpPr>
      <dsp:spPr>
        <a:xfrm>
          <a:off x="6172949" y="706123"/>
          <a:ext cx="992577" cy="49628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Lavoro</a:t>
          </a:r>
        </a:p>
      </dsp:txBody>
      <dsp:txXfrm>
        <a:off x="6172949" y="706123"/>
        <a:ext cx="992577" cy="496288"/>
      </dsp:txXfrm>
    </dsp:sp>
    <dsp:sp modelId="{9AD21BCC-4C19-45FD-A1B8-F3A3C6C0CFF5}">
      <dsp:nvSpPr>
        <dsp:cNvPr id="0" name=""/>
        <dsp:cNvSpPr/>
      </dsp:nvSpPr>
      <dsp:spPr>
        <a:xfrm>
          <a:off x="6421094" y="1410853"/>
          <a:ext cx="992577" cy="496288"/>
        </a:xfrm>
        <a:prstGeom prst="rect">
          <a:avLst/>
        </a:prstGeom>
        <a:solidFill>
          <a:srgbClr val="00206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LinkedIn</a:t>
          </a:r>
        </a:p>
      </dsp:txBody>
      <dsp:txXfrm>
        <a:off x="6421094" y="1410853"/>
        <a:ext cx="992577" cy="496288"/>
      </dsp:txXfrm>
    </dsp:sp>
    <dsp:sp modelId="{B0D95147-4A3E-4DC7-8592-71B6D0083C8F}">
      <dsp:nvSpPr>
        <dsp:cNvPr id="0" name=""/>
        <dsp:cNvSpPr/>
      </dsp:nvSpPr>
      <dsp:spPr>
        <a:xfrm>
          <a:off x="6421094" y="2115583"/>
          <a:ext cx="992577" cy="496288"/>
        </a:xfrm>
        <a:prstGeom prst="rect">
          <a:avLst/>
        </a:prstGeom>
        <a:solidFill>
          <a:srgbClr val="0070C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it-IT" sz="1400" kern="1200"/>
            <a:t>Facebook</a:t>
          </a:r>
        </a:p>
      </dsp:txBody>
      <dsp:txXfrm>
        <a:off x="6421094" y="2115583"/>
        <a:ext cx="992577" cy="4962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48C24-6776-40B0-BE88-CE4128F4BD8B}">
      <dsp:nvSpPr>
        <dsp:cNvPr id="0" name=""/>
        <dsp:cNvSpPr/>
      </dsp:nvSpPr>
      <dsp:spPr>
        <a:xfrm>
          <a:off x="0" y="0"/>
          <a:ext cx="684113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F4F26E-3D9B-482C-B935-434506B3DA2F}">
      <dsp:nvSpPr>
        <dsp:cNvPr id="0" name=""/>
        <dsp:cNvSpPr/>
      </dsp:nvSpPr>
      <dsp:spPr>
        <a:xfrm>
          <a:off x="0" y="0"/>
          <a:ext cx="1368226" cy="4022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a:t>Social Media</a:t>
          </a:r>
        </a:p>
      </dsp:txBody>
      <dsp:txXfrm>
        <a:off x="0" y="0"/>
        <a:ext cx="1368226" cy="4022725"/>
      </dsp:txXfrm>
    </dsp:sp>
    <dsp:sp modelId="{B54044B5-8BB8-4FC3-BBA8-359A4C1D9C42}">
      <dsp:nvSpPr>
        <dsp:cNvPr id="0" name=""/>
        <dsp:cNvSpPr/>
      </dsp:nvSpPr>
      <dsp:spPr>
        <a:xfrm>
          <a:off x="1470843" y="47288"/>
          <a:ext cx="2633835" cy="945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it-IT" sz="2600" kern="1200"/>
            <a:t>Brand </a:t>
          </a:r>
          <a:r>
            <a:rPr lang="it-IT" sz="2600" kern="1200" err="1"/>
            <a:t>Awarness</a:t>
          </a:r>
          <a:endParaRPr lang="it-IT" sz="2600" kern="1200"/>
        </a:p>
      </dsp:txBody>
      <dsp:txXfrm>
        <a:off x="1470843" y="47288"/>
        <a:ext cx="2633835" cy="945772"/>
      </dsp:txXfrm>
    </dsp:sp>
    <dsp:sp modelId="{72340553-EABF-4EF3-BC79-F860B670F434}">
      <dsp:nvSpPr>
        <dsp:cNvPr id="0" name=""/>
        <dsp:cNvSpPr/>
      </dsp:nvSpPr>
      <dsp:spPr>
        <a:xfrm>
          <a:off x="4207295" y="47288"/>
          <a:ext cx="2633835" cy="23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it-IT" sz="800" kern="1200"/>
            <a:t>Customer care</a:t>
          </a:r>
        </a:p>
      </dsp:txBody>
      <dsp:txXfrm>
        <a:off x="4207295" y="47288"/>
        <a:ext cx="2633835" cy="236443"/>
      </dsp:txXfrm>
    </dsp:sp>
    <dsp:sp modelId="{342D906B-AD79-4692-949E-188258E0C537}">
      <dsp:nvSpPr>
        <dsp:cNvPr id="0" name=""/>
        <dsp:cNvSpPr/>
      </dsp:nvSpPr>
      <dsp:spPr>
        <a:xfrm>
          <a:off x="4104678" y="283731"/>
          <a:ext cx="263383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CB5D4B-8EA8-4E76-BD90-8A6465540884}">
      <dsp:nvSpPr>
        <dsp:cNvPr id="0" name=""/>
        <dsp:cNvSpPr/>
      </dsp:nvSpPr>
      <dsp:spPr>
        <a:xfrm>
          <a:off x="4207295" y="283731"/>
          <a:ext cx="2633835" cy="23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it-IT" sz="800" kern="1200"/>
            <a:t>Human Resource</a:t>
          </a:r>
        </a:p>
      </dsp:txBody>
      <dsp:txXfrm>
        <a:off x="4207295" y="283731"/>
        <a:ext cx="2633835" cy="236443"/>
      </dsp:txXfrm>
    </dsp:sp>
    <dsp:sp modelId="{A03A34AC-C88D-4F74-93F8-1CB372533874}">
      <dsp:nvSpPr>
        <dsp:cNvPr id="0" name=""/>
        <dsp:cNvSpPr/>
      </dsp:nvSpPr>
      <dsp:spPr>
        <a:xfrm>
          <a:off x="4104678" y="520174"/>
          <a:ext cx="263383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AEBCF4-C69F-46A6-9604-6F1F99E6938C}">
      <dsp:nvSpPr>
        <dsp:cNvPr id="0" name=""/>
        <dsp:cNvSpPr/>
      </dsp:nvSpPr>
      <dsp:spPr>
        <a:xfrm>
          <a:off x="4207295" y="520174"/>
          <a:ext cx="2633835" cy="23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it-IT" sz="800" kern="1200"/>
            <a:t>Influencer &amp; </a:t>
          </a:r>
          <a:r>
            <a:rPr lang="it-IT" sz="800" kern="1200" err="1"/>
            <a:t>Evangelist</a:t>
          </a:r>
          <a:endParaRPr lang="it-IT" sz="800" kern="1200"/>
        </a:p>
      </dsp:txBody>
      <dsp:txXfrm>
        <a:off x="4207295" y="520174"/>
        <a:ext cx="2633835" cy="236443"/>
      </dsp:txXfrm>
    </dsp:sp>
    <dsp:sp modelId="{8CE69275-5B32-41A3-8D47-D2DA9B6EE4A9}">
      <dsp:nvSpPr>
        <dsp:cNvPr id="0" name=""/>
        <dsp:cNvSpPr/>
      </dsp:nvSpPr>
      <dsp:spPr>
        <a:xfrm>
          <a:off x="4104678" y="756618"/>
          <a:ext cx="263383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3A01AC-3F32-4685-B019-FD9CC4C6A326}">
      <dsp:nvSpPr>
        <dsp:cNvPr id="0" name=""/>
        <dsp:cNvSpPr/>
      </dsp:nvSpPr>
      <dsp:spPr>
        <a:xfrm>
          <a:off x="4207295" y="756618"/>
          <a:ext cx="2633835" cy="23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it-IT" sz="800" kern="1200" err="1"/>
            <a:t>Organizational</a:t>
          </a:r>
          <a:r>
            <a:rPr lang="it-IT" sz="800" kern="1200"/>
            <a:t> </a:t>
          </a:r>
          <a:r>
            <a:rPr lang="it-IT" sz="800" kern="1200" err="1"/>
            <a:t>Health</a:t>
          </a:r>
          <a:endParaRPr lang="it-IT" sz="800" kern="1200"/>
        </a:p>
      </dsp:txBody>
      <dsp:txXfrm>
        <a:off x="4207295" y="756618"/>
        <a:ext cx="2633835" cy="236443"/>
      </dsp:txXfrm>
    </dsp:sp>
    <dsp:sp modelId="{93BF9DA9-3639-41F2-A265-4E257D87DF24}">
      <dsp:nvSpPr>
        <dsp:cNvPr id="0" name=""/>
        <dsp:cNvSpPr/>
      </dsp:nvSpPr>
      <dsp:spPr>
        <a:xfrm>
          <a:off x="1368226" y="993061"/>
          <a:ext cx="5472904"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5802ED-2C40-409F-B164-A7E16743B226}">
      <dsp:nvSpPr>
        <dsp:cNvPr id="0" name=""/>
        <dsp:cNvSpPr/>
      </dsp:nvSpPr>
      <dsp:spPr>
        <a:xfrm>
          <a:off x="1470843" y="1040349"/>
          <a:ext cx="2633835" cy="945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it-IT" sz="2600" kern="1200"/>
            <a:t>Engagement</a:t>
          </a:r>
        </a:p>
      </dsp:txBody>
      <dsp:txXfrm>
        <a:off x="1470843" y="1040349"/>
        <a:ext cx="2633835" cy="945772"/>
      </dsp:txXfrm>
    </dsp:sp>
    <dsp:sp modelId="{526210A1-EFC1-4913-9999-4C050397BCB2}">
      <dsp:nvSpPr>
        <dsp:cNvPr id="0" name=""/>
        <dsp:cNvSpPr/>
      </dsp:nvSpPr>
      <dsp:spPr>
        <a:xfrm>
          <a:off x="4207295" y="1040349"/>
          <a:ext cx="2633835" cy="189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it-IT" sz="800" kern="1200"/>
            <a:t>News</a:t>
          </a:r>
        </a:p>
      </dsp:txBody>
      <dsp:txXfrm>
        <a:off x="4207295" y="1040349"/>
        <a:ext cx="2633835" cy="189108"/>
      </dsp:txXfrm>
    </dsp:sp>
    <dsp:sp modelId="{475221BF-0A93-4A8E-919F-5BB9F24E2B7A}">
      <dsp:nvSpPr>
        <dsp:cNvPr id="0" name=""/>
        <dsp:cNvSpPr/>
      </dsp:nvSpPr>
      <dsp:spPr>
        <a:xfrm>
          <a:off x="4104678" y="1229458"/>
          <a:ext cx="263383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DB0BF0-F436-4C3F-91AF-3758D65BA4AA}">
      <dsp:nvSpPr>
        <dsp:cNvPr id="0" name=""/>
        <dsp:cNvSpPr/>
      </dsp:nvSpPr>
      <dsp:spPr>
        <a:xfrm>
          <a:off x="4207295" y="1229458"/>
          <a:ext cx="2633835" cy="189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it-IT" sz="800" kern="1200"/>
            <a:t>Info</a:t>
          </a:r>
        </a:p>
      </dsp:txBody>
      <dsp:txXfrm>
        <a:off x="4207295" y="1229458"/>
        <a:ext cx="2633835" cy="189108"/>
      </dsp:txXfrm>
    </dsp:sp>
    <dsp:sp modelId="{48348ECF-BB6C-437C-A002-CC844B36E868}">
      <dsp:nvSpPr>
        <dsp:cNvPr id="0" name=""/>
        <dsp:cNvSpPr/>
      </dsp:nvSpPr>
      <dsp:spPr>
        <a:xfrm>
          <a:off x="4104678" y="1418566"/>
          <a:ext cx="263383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50BAC9-48E3-4DD0-9B03-2C538B33BB7C}">
      <dsp:nvSpPr>
        <dsp:cNvPr id="0" name=""/>
        <dsp:cNvSpPr/>
      </dsp:nvSpPr>
      <dsp:spPr>
        <a:xfrm>
          <a:off x="4207295" y="1418566"/>
          <a:ext cx="2633835" cy="189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it-IT" sz="800" kern="1200"/>
            <a:t>Events</a:t>
          </a:r>
        </a:p>
      </dsp:txBody>
      <dsp:txXfrm>
        <a:off x="4207295" y="1418566"/>
        <a:ext cx="2633835" cy="189108"/>
      </dsp:txXfrm>
    </dsp:sp>
    <dsp:sp modelId="{48A5E4D9-E611-4AC1-8BBE-2D9EF9815E3C}">
      <dsp:nvSpPr>
        <dsp:cNvPr id="0" name=""/>
        <dsp:cNvSpPr/>
      </dsp:nvSpPr>
      <dsp:spPr>
        <a:xfrm>
          <a:off x="4104678" y="1607674"/>
          <a:ext cx="263383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9A3CF7-3568-4C1B-94AA-885826ABE5A7}">
      <dsp:nvSpPr>
        <dsp:cNvPr id="0" name=""/>
        <dsp:cNvSpPr/>
      </dsp:nvSpPr>
      <dsp:spPr>
        <a:xfrm>
          <a:off x="4207295" y="1607674"/>
          <a:ext cx="2633835" cy="189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it-IT" sz="800" kern="1200"/>
            <a:t>Contest</a:t>
          </a:r>
        </a:p>
      </dsp:txBody>
      <dsp:txXfrm>
        <a:off x="4207295" y="1607674"/>
        <a:ext cx="2633835" cy="189108"/>
      </dsp:txXfrm>
    </dsp:sp>
    <dsp:sp modelId="{4AFEE946-D85C-49E9-B86D-DCC4DBC71B33}">
      <dsp:nvSpPr>
        <dsp:cNvPr id="0" name=""/>
        <dsp:cNvSpPr/>
      </dsp:nvSpPr>
      <dsp:spPr>
        <a:xfrm>
          <a:off x="4104678" y="1796783"/>
          <a:ext cx="263383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C10E1C-9EE2-46E5-B53D-EDFF7FD730E7}">
      <dsp:nvSpPr>
        <dsp:cNvPr id="0" name=""/>
        <dsp:cNvSpPr/>
      </dsp:nvSpPr>
      <dsp:spPr>
        <a:xfrm>
          <a:off x="4207295" y="1796783"/>
          <a:ext cx="2633835" cy="189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it-IT" sz="800" kern="1200"/>
            <a:t>Hashtag</a:t>
          </a:r>
        </a:p>
      </dsp:txBody>
      <dsp:txXfrm>
        <a:off x="4207295" y="1796783"/>
        <a:ext cx="2633835" cy="189108"/>
      </dsp:txXfrm>
    </dsp:sp>
    <dsp:sp modelId="{551B522C-326C-4109-8657-1B2DCF4872A3}">
      <dsp:nvSpPr>
        <dsp:cNvPr id="0" name=""/>
        <dsp:cNvSpPr/>
      </dsp:nvSpPr>
      <dsp:spPr>
        <a:xfrm>
          <a:off x="1368226" y="1986122"/>
          <a:ext cx="5472904"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3FB89C-3771-49C0-AB98-57BAD286A551}">
      <dsp:nvSpPr>
        <dsp:cNvPr id="0" name=""/>
        <dsp:cNvSpPr/>
      </dsp:nvSpPr>
      <dsp:spPr>
        <a:xfrm>
          <a:off x="1470843" y="2033410"/>
          <a:ext cx="2633835" cy="945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it-IT" sz="2600" kern="1200"/>
            <a:t>Lead Generation</a:t>
          </a:r>
        </a:p>
      </dsp:txBody>
      <dsp:txXfrm>
        <a:off x="1470843" y="2033410"/>
        <a:ext cx="2633835" cy="945772"/>
      </dsp:txXfrm>
    </dsp:sp>
    <dsp:sp modelId="{5191EA4B-85BB-4B2D-89DE-C12F0EA8EF0A}">
      <dsp:nvSpPr>
        <dsp:cNvPr id="0" name=""/>
        <dsp:cNvSpPr/>
      </dsp:nvSpPr>
      <dsp:spPr>
        <a:xfrm>
          <a:off x="4207295" y="2033410"/>
          <a:ext cx="2633835" cy="314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it-IT" sz="800" kern="1200"/>
            <a:t>Insight &amp; Analytics</a:t>
          </a:r>
        </a:p>
      </dsp:txBody>
      <dsp:txXfrm>
        <a:off x="4207295" y="2033410"/>
        <a:ext cx="2633835" cy="314949"/>
      </dsp:txXfrm>
    </dsp:sp>
    <dsp:sp modelId="{9532B71A-C095-4162-A28E-08ADE0AFE2B1}">
      <dsp:nvSpPr>
        <dsp:cNvPr id="0" name=""/>
        <dsp:cNvSpPr/>
      </dsp:nvSpPr>
      <dsp:spPr>
        <a:xfrm>
          <a:off x="4104678" y="2348360"/>
          <a:ext cx="263383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DC7886-09F6-4F98-8107-842363FE0ABC}">
      <dsp:nvSpPr>
        <dsp:cNvPr id="0" name=""/>
        <dsp:cNvSpPr/>
      </dsp:nvSpPr>
      <dsp:spPr>
        <a:xfrm>
          <a:off x="4207295" y="2348360"/>
          <a:ext cx="2633835" cy="314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it-IT" sz="800" kern="1200"/>
            <a:t>Human Resource</a:t>
          </a:r>
        </a:p>
      </dsp:txBody>
      <dsp:txXfrm>
        <a:off x="4207295" y="2348360"/>
        <a:ext cx="2633835" cy="314949"/>
      </dsp:txXfrm>
    </dsp:sp>
    <dsp:sp modelId="{6A01DB55-32D0-4C5A-BD17-BC01CD74FFEE}">
      <dsp:nvSpPr>
        <dsp:cNvPr id="0" name=""/>
        <dsp:cNvSpPr/>
      </dsp:nvSpPr>
      <dsp:spPr>
        <a:xfrm>
          <a:off x="4104678" y="2663310"/>
          <a:ext cx="263383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B51A3C-EEE0-414E-B0D5-3C099A24011F}">
      <dsp:nvSpPr>
        <dsp:cNvPr id="0" name=""/>
        <dsp:cNvSpPr/>
      </dsp:nvSpPr>
      <dsp:spPr>
        <a:xfrm>
          <a:off x="4207295" y="2663310"/>
          <a:ext cx="2633835" cy="314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it-IT" sz="800" kern="1200"/>
            <a:t>Friends &amp; Followers</a:t>
          </a:r>
        </a:p>
      </dsp:txBody>
      <dsp:txXfrm>
        <a:off x="4207295" y="2663310"/>
        <a:ext cx="2633835" cy="314949"/>
      </dsp:txXfrm>
    </dsp:sp>
    <dsp:sp modelId="{EB040DA7-95B1-4E5F-AC77-474CEC1372AF}">
      <dsp:nvSpPr>
        <dsp:cNvPr id="0" name=""/>
        <dsp:cNvSpPr/>
      </dsp:nvSpPr>
      <dsp:spPr>
        <a:xfrm>
          <a:off x="1368226" y="2979183"/>
          <a:ext cx="5472904"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A6FD4C-0796-4598-8878-E657AEC381D2}">
      <dsp:nvSpPr>
        <dsp:cNvPr id="0" name=""/>
        <dsp:cNvSpPr/>
      </dsp:nvSpPr>
      <dsp:spPr>
        <a:xfrm>
          <a:off x="1470843" y="3026472"/>
          <a:ext cx="2633835" cy="945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it-IT" sz="2600" kern="1200"/>
            <a:t>Conversion to target</a:t>
          </a:r>
        </a:p>
      </dsp:txBody>
      <dsp:txXfrm>
        <a:off x="1470843" y="3026472"/>
        <a:ext cx="2633835" cy="945772"/>
      </dsp:txXfrm>
    </dsp:sp>
    <dsp:sp modelId="{16F3E7C0-6849-4372-86BB-F7CABF5EECF7}">
      <dsp:nvSpPr>
        <dsp:cNvPr id="0" name=""/>
        <dsp:cNvSpPr/>
      </dsp:nvSpPr>
      <dsp:spPr>
        <a:xfrm>
          <a:off x="4207295" y="3026472"/>
          <a:ext cx="2633835" cy="472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it-IT" sz="800" kern="1200"/>
            <a:t>Promo</a:t>
          </a:r>
        </a:p>
      </dsp:txBody>
      <dsp:txXfrm>
        <a:off x="4207295" y="3026472"/>
        <a:ext cx="2633835" cy="472886"/>
      </dsp:txXfrm>
    </dsp:sp>
    <dsp:sp modelId="{DEC8A4B6-8D9D-4F2A-9798-ACC6803889AF}">
      <dsp:nvSpPr>
        <dsp:cNvPr id="0" name=""/>
        <dsp:cNvSpPr/>
      </dsp:nvSpPr>
      <dsp:spPr>
        <a:xfrm>
          <a:off x="4104678" y="3499358"/>
          <a:ext cx="263383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D62350-1079-44D9-9776-9DDD2FEFB503}">
      <dsp:nvSpPr>
        <dsp:cNvPr id="0" name=""/>
        <dsp:cNvSpPr/>
      </dsp:nvSpPr>
      <dsp:spPr>
        <a:xfrm>
          <a:off x="4207295" y="3499358"/>
          <a:ext cx="2633835" cy="472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it-IT" sz="800" kern="1200"/>
            <a:t>Coupon</a:t>
          </a:r>
        </a:p>
      </dsp:txBody>
      <dsp:txXfrm>
        <a:off x="4207295" y="3499358"/>
        <a:ext cx="2633835" cy="472886"/>
      </dsp:txXfrm>
    </dsp:sp>
    <dsp:sp modelId="{79D33728-B617-47C0-986B-1E95C84122ED}">
      <dsp:nvSpPr>
        <dsp:cNvPr id="0" name=""/>
        <dsp:cNvSpPr/>
      </dsp:nvSpPr>
      <dsp:spPr>
        <a:xfrm>
          <a:off x="1368226" y="3972244"/>
          <a:ext cx="5472904"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4DCA52F0-8C54-4C5C-B9C6-A946595918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10D061D0-BE87-4317-B6E5-36325ED76F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45F087-DAD5-48A9-A5D8-6321B041DAD3}" type="datetimeFigureOut">
              <a:rPr lang="it-IT" smtClean="0"/>
              <a:t>20/11/2025</a:t>
            </a:fld>
            <a:endParaRPr lang="it-IT"/>
          </a:p>
        </p:txBody>
      </p:sp>
      <p:sp>
        <p:nvSpPr>
          <p:cNvPr id="4" name="Segnaposto piè di pagina 3">
            <a:extLst>
              <a:ext uri="{FF2B5EF4-FFF2-40B4-BE49-F238E27FC236}">
                <a16:creationId xmlns:a16="http://schemas.microsoft.com/office/drawing/2014/main" id="{21B5596F-A140-4146-B0B6-0798E23389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3115DBBB-2D22-4F30-822F-9061879220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BDB874-8E34-42CD-B678-B97F6B72D3CC}" type="slidenum">
              <a:rPr lang="it-IT" smtClean="0"/>
              <a:t>‹N›</a:t>
            </a:fld>
            <a:endParaRPr lang="it-IT"/>
          </a:p>
        </p:txBody>
      </p:sp>
    </p:spTree>
    <p:extLst>
      <p:ext uri="{BB962C8B-B14F-4D97-AF65-F5344CB8AC3E}">
        <p14:creationId xmlns:p14="http://schemas.microsoft.com/office/powerpoint/2010/main" val="1980078334"/>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3:40.677"/>
    </inkml:context>
    <inkml:brush xml:id="br0">
      <inkml:brushProperty name="width" value="0.035" units="cm"/>
      <inkml:brushProperty name="height" value="0.035" units="cm"/>
    </inkml:brush>
  </inkml:definitions>
  <inkml:trace contextRef="#ctx0" brushRef="#br0">1769 280 2761 0 0,'0'0'71'0'0,"1"0"0"0"0,-1 0 0 0 0,0 0 1 0 0,0 0-1 0 0,0 0 0 0 0,0 0 1 0 0,1 0-1 0 0,-1 0 0 0 0,0 0 0 0 0,0 0 1 0 0,0 0-1 0 0,0 0 0 0 0,0 0 1 0 0,1 0-1 0 0,-1 0 0 0 0,0 0 0 0 0,0 0 1 0 0,0-1-1 0 0,0 1 0 0 0,0 0 0 0 0,1 0 1 0 0,-1 0-1 0 0,0 0 0 0 0,0 0 1 0 0,0 0-1 0 0,0 0 0 0 0,0-1 0 0 0,0 1 1 0 0,0 0-1 0 0,0 0 0 0 0,1 0 1 0 0,-1 0-1 0 0,0 0 0 0 0,0-1 0 0 0,0 1 1 0 0,0 0-1 0 0,0 0 0 0 0,0 0 1 0 0,0 0-1 0 0,0-1 0 0 0,4-10 2841 0 0,-1 5-879 0 0,-4 14-1092 0 0,-14 192 1874 0 0,16 101-5718 0 0,0-272 2892 0 0,2 24 41 0 0,-5 76 0 0 0,2-129-26 0 0,0 0 0 0 0,0 0 0 0 0,0 0 0 0 0,0 0 0 0 0,0 0 0 0 0,0 0 0 0 0,0 0 0 0 0,1 0 0 0 0,-1 1 0 0 0,0-1 0 0 0,0 0 0 0 0,0 0 0 0 0,0 0-1 0 0,0 0 1 0 0,0 0 0 0 0,0 0 0 0 0,-1 0 0 0 0,1 0 0 0 0,0 0 0 0 0,0 0 0 0 0,0 1 0 0 0,0-1 0 0 0,0 0 0 0 0,0 0 0 0 0,0 0 0 0 0,0 0-1 0 0,0 0 1 0 0,0 0 0 0 0,0 0 0 0 0,0 0 0 0 0,0 0 0 0 0,0 0 0 0 0,0 0 0 0 0,0 0 0 0 0,0 1 0 0 0,0-1 0 0 0,-1 0 0 0 0,1 0 0 0 0,0 0 0 0 0,0 0-1 0 0,0 0 1 0 0,0 0 0 0 0,0 0 0 0 0,0 0 0 0 0,0 0 0 0 0,0 0 0 0 0,0 0 0 0 0,0 0 0 0 0,-1 0 0 0 0,1 0 0 0 0,0 0 0 0 0,0 0 0 0 0,0 0 0 0 0,0 0-1 0 0,0 0 1 0 0,0 0 0 0 0,0 0 0 0 0,0 0 0 0 0,0 0 0 0 0,-1 0 0 0 0,1 0 0 0 0,0 0 0 0 0,0-1 0 0 0,0 1 0 0 0,0 0 0 0 0,-7-8 563 0 0,6 6-495 0 0,0 1 1 0 0,-1-1-1 0 0,1 0 1 0 0,0 0 0 0 0,-1 1-1 0 0,0-1 1 0 0,1 1-1 0 0,-1 0 1 0 0,0-1-1 0 0,-2 0 1 0 0,0 1-73 0 0,0 0 0 0 0,0 1 0 0 0,-1-1 0 0 0,1 1 0 0 0,0 0 0 0 0,0 0 0 0 0,0 1 0 0 0,-7 1 0 0 0,-35 10 0 0 0,30-7 0 0 0,-29 5 155 0 0,0-1 1 0 0,0-2-1 0 0,-68 2 0 0 0,-86-4-255 0 0,-243-23 0 0 0,234 7-289 0 0,167 12 267 0 0,-1 2-1 0 0,-80 16 0 0 0,-9 23 866 0 0,42-12-262 0 0,89-30-451 0 0,-1 0 0 0 0,1 0 0 0 0,-1 0 0 0 0,1 0 0 0 0,-1 0 1 0 0,1 0-1 0 0,0 0 0 0 0,-1 0 0 0 0,1 0 0 0 0,-1 0 0 0 0,1 0 0 0 0,-1 0 0 0 0,1 0 0 0 0,-1-1 0 0 0,1 1 0 0 0,-1 0 1 0 0,1 0-1 0 0,-1 0 0 0 0,1-1 0 0 0,0 1 0 0 0,-1 0 0 0 0,1-1 0 0 0,0 1 0 0 0,-1 0 0 0 0,1-1 0 0 0,0 1 0 0 0,-1 0 1 0 0,1-1-1 0 0,0 1 0 0 0,-1-1 0 0 0,1 1 0 0 0,0-1 0 0 0,0 1 0 0 0,0-1 0 0 0,0 1 0 0 0,-1 0 0 0 0,1-1 0 0 0,0 1 1 0 0,0-1-1 0 0,0 1 0 0 0,0-1 0 0 0,0 1 0 0 0,0-1 0 0 0,0 1 0 0 0,1-2 0 0 0,1-27 792 0 0,-2 24-725 0 0,12-87 524 0 0,10-147-350 0 0,-22 165-139 0 0,-4 0 0 0 0,-2 0-1 0 0,-4 1 1 0 0,-3 0-1 0 0,-33-104 1 0 0,-9 24-288 0 0,57 157 153 0 0,0-1-1 0 0,0 1 1 0 0,0-1 0 0 0,0 1 0 0 0,1-1-1 0 0,-1 0 1 0 0,1 0 0 0 0,0 0-1 0 0,0 0 1 0 0,0-1 0 0 0,0 1 0 0 0,1-1-1 0 0,-1 0 1 0 0,1 0 0 0 0,5 3 0 0 0,9 3 662 0 0,35 11 1 0 0,-49-18-514 0 0,142 42 601 0 0,-117-37-592 0 0,0-1 0 0 0,0-1 0 0 0,34 0 0 0 0,104-5-155 0 0,238 12 0 0 0,-105 15-284 0 0,2-27 0 0 0,-273-1 276 0 0,37 3-1 0 0,-53 0-95 0 0,-1 0 1 0 0,1 1-1 0 0,-1 1 0 0 0,1 0 0 0 0,16 7 0 0 0,-17-5-536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3:47.834"/>
    </inkml:context>
    <inkml:brush xml:id="br0">
      <inkml:brushProperty name="width" value="0.035" units="cm"/>
      <inkml:brushProperty name="height" value="0.035" units="cm"/>
    </inkml:brush>
  </inkml:definitions>
  <inkml:trace contextRef="#ctx0" brushRef="#br0">3 74 920 0 0,'1'-20'12236'0'0,"-1"-2"-9615"0"0,1 18-3630 0 0,-2 0 1 0 0,1-1-1 0 0,0 1 1 0 0,-1 0 0 0 0,-2-6-1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3:12.240"/>
    </inkml:context>
    <inkml:brush xml:id="br0">
      <inkml:brushProperty name="width" value="0.035" units="cm"/>
      <inkml:brushProperty name="height" value="0.035" units="cm"/>
    </inkml:brush>
  </inkml:definitions>
  <inkml:trace contextRef="#ctx0" brushRef="#br0">134 8 2761 0 0,'-3'3'8439'0'0,"-5"2"-4698"0"0,-9 1 386 0 0,-11-5-3506 0 0,24-1-872 0 0,-1 0 0 0 0,0 0 0 0 0,0 1 0 0 0,-8 1 1 0 0,12-2 159 0 0,0 1 0 0 0,0-1 1 0 0,0 0-1 0 0,0 0 0 0 0,0 0 1 0 0,0 0-1 0 0,0 0 0 0 0,0 0 0 0 0,0 0 1 0 0,0-1-1 0 0,0 1 0 0 0,0 0 1 0 0,0 0-1 0 0,0-1 0 0 0,1 1 1 0 0,-1-1-1 0 0,0 1 0 0 0,0-1 1 0 0,0 1-1 0 0,0-1 0 0 0,1 1 1 0 0,-1-1-1 0 0,0 0 0 0 0,0 1 1 0 0,0-2-1 0 0,0 1-177 0 0,0 0 1 0 0,0 0 0 0 0,0 0-1 0 0,-1 0 1 0 0,1 0-1 0 0,0 0 1 0 0,-1 1 0 0 0,1-1-1 0 0,-3 0 1 0 0,4 1 262 0 0,0 0 0 0 0,-1 0 1 0 0,1 0-1 0 0,0 0 0 0 0,-1 1 1 0 0,1-1-1 0 0,0 0 0 0 0,-1 0 0 0 0,1 0 1 0 0,0 1-1 0 0,-1-1 0 0 0,1 0 1 0 0,0 1-1 0 0,0-1 0 0 0,-1 0 0 0 0,1 1 1 0 0,0-1-1 0 0,0 0 0 0 0,0 1 1 0 0,-1-1-1 0 0,1 0 0 0 0,0 1 1 0 0,0-1-1 0 0,0 1 0 0 0,0-1 0 0 0,0 0 1 0 0,0 1-1 0 0,0-1 0 0 0,0 0 1 0 0,0 1-1 0 0,0-1 0 0 0,0 1 0 0 0,0-1 1 0 0,0 0-1 0 0,0 1 0 0 0,0-1 1 0 0,0 1-1 0 0,1-1 0 0 0,-1 0 0 0 0,0 1 1 0 0,0-1-1 0 0,0 0 0 0 0,1 1 1 0 0,-1-1-1 0 0,1 1 90 0 0,0 0 0 0 0,0 0 1 0 0,0 0-1 0 0,0 0 0 0 0,0 0 0 0 0,-1 0 0 0 0,1 0 1 0 0,0 1-1 0 0,-1-1 0 0 0,1 0 0 0 0,-1 0 1 0 0,1 1-1 0 0,-1-1 0 0 0,1 0 0 0 0,-1 1 1 0 0,0-1-1 0 0,0 0 0 0 0,0 1 0 0 0,0-1 1 0 0,0 0-1 0 0,0 1 0 0 0,0 1 0 0 0,-5 35-298 0 0,4-30 358 0 0,0 0 99 0 0,0-6-310 0 0,1 1 1 0 0,-1-1-1 0 0,1 1 1 0 0,-1 0-1 0 0,1-1 1 0 0,0 1-1 0 0,0 0 1 0 0,0-1-1 0 0,1 1 1 0 0,-1 0-1 0 0,1-1 1 0 0,-1 1-1 0 0,1 0 1 0 0,0-1 0 0 0,2 5-1 0 0,1 2 473 0 0,2-2 78 0 0,7-7 654 0 0,-6-1-1008 0 0,0 1 0 0 0,0 0-1 0 0,-1 1 1 0 0,12 1 0 0 0,12 1 165 0 0,15-7 48 0 0,-47-18-344 0 0,3-28 412 0 0,0 41-284 0 0,0 0 1 0 0,-1 0-1 0 0,0 0 1 0 0,-1 0-1 0 0,0 0 1 0 0,0 0-1 0 0,-1 0 1 0 0,-5-16-1 0 0,7 24-1411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5:54:04.674"/>
    </inkml:context>
    <inkml:brush xml:id="br0">
      <inkml:brushProperty name="width" value="0.035" units="cm"/>
      <inkml:brushProperty name="height" value="0.035" units="cm"/>
    </inkml:brush>
  </inkml:definitions>
  <inkml:trace contextRef="#ctx0" brushRef="#br0">1480 18 1840 0 0,'1'0'272'0'0,"0"-1"-1"0"0,0 1 1 0 0,0-1-1 0 0,-1 1 1 0 0,1-1-1 0 0,0 1 1 0 0,0-1-1 0 0,-1 0 1 0 0,1 1-1 0 0,0-1 1 0 0,-1 0-1 0 0,1 0 1 0 0,0 0-1 0 0,-1 1 1 0 0,1-1 0 0 0,0-1-1 0 0,-4-3 3191 0 0,-7 5-1420 0 0,-36 9 1244 0 0,24-4-2458 0 0,0-1 1 0 0,-27 2 0 0 0,-147-2 1123 0 0,-32 1-1608 0 0,-441 6-344 0 0,649-12-55 0 0,-81-1-12 0 0,81 2-601 0 0,1 2 0 0 0,0 0 0 0 0,-22 6 0 0 0,13-1-5604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6:20.629"/>
    </inkml:context>
    <inkml:brush xml:id="br0">
      <inkml:brushProperty name="width" value="0.035" units="cm"/>
      <inkml:brushProperty name="height" value="0.035" units="cm"/>
      <inkml:brushProperty name="color" value="#66CC00"/>
    </inkml:brush>
  </inkml:definitions>
  <inkml:trace contextRef="#ctx0" brushRef="#br0">294 0 16131 0 0,'0'0'112'0'0,"0"0"-1"0"0,0 0 0 0 0,0 1 0 0 0,0-1 1 0 0,0 0-1 0 0,1 0 0 0 0,-1 0 0 0 0,0 0 0 0 0,0 0 1 0 0,0 1-1 0 0,0-1 0 0 0,0 0 0 0 0,0 0 0 0 0,0 0 1 0 0,0 0-1 0 0,0 1 0 0 0,1-1 0 0 0,-1 0 1 0 0,0 0-1 0 0,0 0 0 0 0,0 1 0 0 0,0-1 0 0 0,0 0 1 0 0,0 0-1 0 0,0 0 0 0 0,0 1 0 0 0,0-1 1 0 0,0 0-1 0 0,-1 0 0 0 0,1 0 0 0 0,0 0 0 0 0,0 1 1 0 0,0-1-1 0 0,-6 8 1836 0 0,-14 8-973 0 0,15-13-816 0 0,-29 23-62 0 0,1 1 0 0 0,1 2 0 0 0,-52 60 0 0 0,73-75-116 0 0,1 1 1 0 0,0 0-1 0 0,1 1 0 0 0,-12 31 0 0 0,16-35-19 0 0,2 0 0 0 0,-1 0 0 0 0,2 0 0 0 0,0 1 0 0 0,0-1 0 0 0,1 1 0 0 0,1 23 0 0 0,0-31 7 0 0,0-1 0 0 0,1 0 0 0 0,0 0 0 0 0,-1 0 0 0 0,2 0 0 0 0,-1 0 0 0 0,0 0 0 0 0,1 0 0 0 0,0 0 0 0 0,-1 0 0 0 0,5 5 0 0 0,-4-7 12 0 0,-1 0 1 0 0,1 0-1 0 0,0-1 0 0 0,0 1 0 0 0,0-1 1 0 0,0 1-1 0 0,1-1 0 0 0,-1 1 0 0 0,0-1 1 0 0,0 0-1 0 0,1 0 0 0 0,-1 0 0 0 0,1-1 1 0 0,-1 1-1 0 0,1 0 0 0 0,-1-1 0 0 0,1 0 1 0 0,0 0-1 0 0,4 0 0 0 0,2 0-52 0 0,0-1 0 0 0,0 0 0 0 0,0-1 0 0 0,-1 0 0 0 0,1-1 0 0 0,0 0 1 0 0,-1 0-1 0 0,0-1 0 0 0,0 0 0 0 0,0 0 0 0 0,0-1 0 0 0,-1 0 0 0 0,1 0 0 0 0,6-7 0 0 0,-2 1-50 0 0,0-1 0 0 0,-1 0 0 0 0,0 0 0 0 0,-1-2 0 0 0,0 1-1 0 0,14-27 1 0 0,-23 39 142 0 0,-1-1 0 0 0,1 1 1 0 0,0-1-1 0 0,0 0 0 0 0,-1 0 0 0 0,1 1 0 0 0,-1-1 0 0 0,0 0 0 0 0,1 0 0 0 0,-1-3 0 0 0,0 4 8 0 0,0 1-1 0 0,-1-1 1 0 0,1 1-1 0 0,0-1 1 0 0,0 1-1 0 0,-1-1 1 0 0,1 1-1 0 0,0-1 1 0 0,-1 1-1 0 0,1-1 1 0 0,-1 1-1 0 0,1-1 1 0 0,-1 1-1 0 0,1 0 1 0 0,0-1-1 0 0,-1 1 1 0 0,1 0-1 0 0,-1-1 1 0 0,0 1-1 0 0,1 0 1 0 0,-1 0-1 0 0,1 0 1 0 0,-1-1-1 0 0,1 1 1 0 0,-1 0 0 0 0,0 0-1 0 0,1 0 1 0 0,-1 0-1 0 0,1 0 1 0 0,-1 0-1 0 0,0 0 1 0 0,1 0-1 0 0,-1 0 1 0 0,1 0-1 0 0,-1 1 1 0 0,0-1-1 0 0,-83 10 69 0 0,48-5-6317 0 0,21-3-383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6:21.265"/>
    </inkml:context>
    <inkml:brush xml:id="br0">
      <inkml:brushProperty name="width" value="0.035" units="cm"/>
      <inkml:brushProperty name="height" value="0.035" units="cm"/>
      <inkml:brushProperty name="color" value="#66CC00"/>
    </inkml:brush>
  </inkml:definitions>
  <inkml:trace contextRef="#ctx0" brushRef="#br0">142 284 12899 0 0,'0'0'997'0'0,"2"-5"2597"0"0,-2-6-2479 0 0,0 11-1028 0 0,1-21 591 0 0,0 1 0 0 0,1-1-1 0 0,1 0 1 0 0,11-38 0 0 0,-11 50-683 0 0,0 0 0 0 0,0 1 0 0 0,1-1 0 0 0,0 1 1 0 0,0 0-1 0 0,1 0 0 0 0,0 0 0 0 0,1 1 0 0 0,0-1 0 0 0,0 1 0 0 0,0 1 0 0 0,1-1 1 0 0,10-7-1 0 0,-15 13 4 0 0,1 0 1 0 0,-1-1 0 0 0,1 1-1 0 0,-1 0 1 0 0,1 0-1 0 0,-1 1 1 0 0,1-1 0 0 0,-1 0-1 0 0,1 1 1 0 0,0 0-1 0 0,4-1 1 0 0,-6 1 2 0 0,1 1 0 0 0,-1-1 0 0 0,0 0 0 0 0,0 0 0 0 0,0 0 0 0 0,1 1 0 0 0,-1-1 0 0 0,0 0 0 0 0,0 1 0 0 0,0-1 0 0 0,0 1 0 0 0,0-1 0 0 0,0 1 0 0 0,0 0 0 0 0,0-1 0 0 0,0 1 0 0 0,0 0 0 0 0,0 0 0 0 0,0 0 0 0 0,-1 0 0 0 0,1 0 0 0 0,0 0 0 0 0,-1 0 0 0 0,1 0 0 0 0,-1 0 0 0 0,1 0 0 0 0,-1 0 0 0 0,1 2 0 0 0,0-2 12 0 0,-1-1-1 0 0,0 1 1 0 0,0-1-1 0 0,0 1 1 0 0,0-1 0 0 0,0 1-1 0 0,0-1 1 0 0,0 1-1 0 0,0-1 1 0 0,0 1-1 0 0,0-1 1 0 0,0 1 0 0 0,0-1-1 0 0,-1 1 1 0 0,1-1-1 0 0,0 1 1 0 0,0-1-1 0 0,0 1 1 0 0,-1-1 0 0 0,1 1-1 0 0,0-1 1 0 0,-1 0-1 0 0,1 1 1 0 0,-1 0 0 0 0,-14 6 180 0 0,-22-2-32 0 0,33-5-138 0 0,-101 1 209 0 0,-24 2-2029 0 0,116-2-5800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6:21.452"/>
    </inkml:context>
    <inkml:brush xml:id="br0">
      <inkml:brushProperty name="width" value="0.035" units="cm"/>
      <inkml:brushProperty name="height" value="0.035" units="cm"/>
      <inkml:brushProperty name="color" value="#66CC00"/>
    </inkml:brush>
  </inkml:definitions>
  <inkml:trace contextRef="#ctx0" brushRef="#br0">244 0 10138 0 0,'0'1'155'0'0,"1"0"-1"0"0,-1 0 1 0 0,0 0 0 0 0,0-1-1 0 0,1 1 1 0 0,-1 0 0 0 0,0 0-1 0 0,0 0 1 0 0,0 0-1 0 0,0 0 1 0 0,0-1 0 0 0,0 1-1 0 0,0 0 1 0 0,-1 0 0 0 0,1 0-1 0 0,0 0 1 0 0,0 0-1 0 0,-1-1 1 0 0,1 1 0 0 0,0 0-1 0 0,-1 0 1 0 0,1 0 0 0 0,-1-1-1 0 0,1 1 1 0 0,-1 0-1 0 0,-1 1 241 0 0,0-1-1 0 0,0 0 0 0 0,0 1 0 0 0,0-1 0 0 0,0 0 0 0 0,0 0 0 0 0,0-1 1 0 0,0 1-1 0 0,-3 0 0 0 0,-13 3 474 0 0,0-2 0 0 0,0 0 0 0 0,0-1 0 0 0,-35-2 0 0 0,8-1-922 0 0,21 2-193 0 0,1-2-15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6:22.180"/>
    </inkml:context>
    <inkml:brush xml:id="br0">
      <inkml:brushProperty name="width" value="0.035" units="cm"/>
      <inkml:brushProperty name="height" value="0.035" units="cm"/>
      <inkml:brushProperty name="color" value="#66CC00"/>
    </inkml:brush>
  </inkml:definitions>
  <inkml:trace contextRef="#ctx0" brushRef="#br0">340 33 16588 0 0,'0'1'217'0'0,"1"-1"1"0"0,0 1 0 0 0,0 0-1 0 0,0-1 1 0 0,0 1 0 0 0,0 0-1 0 0,-1 0 1 0 0,1-1-1 0 0,0 1 1 0 0,-1 0 0 0 0,1 0-1 0 0,-1 0 1 0 0,1 0 0 0 0,-1 0-1 0 0,1 0 1 0 0,-1 0 0 0 0,0 0-1 0 0,1 0 1 0 0,-1 0 0 0 0,0 0-1 0 0,0 0 1 0 0,0 0 0 0 0,1 0-1 0 0,-1 0 1 0 0,0 0 0 0 0,-1 1-1 0 0,1 0 1 0 0,0 0-169 0 0,-1 0 1 0 0,1 0-1 0 0,-1 0 0 0 0,1 0 0 0 0,-1 0 1 0 0,0 0-1 0 0,0 0 0 0 0,0-1 0 0 0,0 1 1 0 0,0 0-1 0 0,0-1 0 0 0,0 1 0 0 0,-1-1 1 0 0,0 2-1 0 0,-10 6 59 0 0,0-2 0 0 0,-1 0-1 0 0,0 0 1 0 0,0-1 0 0 0,0 0 0 0 0,-20 4 0 0 0,-25 12-47 0 0,46-16-67 0 0,0 1-1 0 0,0 0 0 0 0,1 1 1 0 0,0 0-1 0 0,0 1 1 0 0,0 0-1 0 0,2 0 0 0 0,-1 1 1 0 0,1 1-1 0 0,-12 17 1 0 0,15-19-77 0 0,1-1 0 0 0,0 1 0 0 0,1-1 0 0 0,0 2 0 0 0,0-1 0 0 0,1 0 0 0 0,0 1 0 0 0,1-1 0 0 0,0 1 0 0 0,0 0 0 0 0,1-1 0 0 0,0 1 0 0 0,1 0 0 0 0,0 0 0 0 0,3 15 0 0 0,-3-22 27 0 0,0-1 1 0 0,1 1-1 0 0,0-1 1 0 0,-1 0-1 0 0,1 1 1 0 0,0-1-1 0 0,0 0 1 0 0,0 0-1 0 0,1 0 1 0 0,-1 1-1 0 0,0-1 1 0 0,1-1-1 0 0,-1 1 1 0 0,1 0-1 0 0,0 0 1 0 0,0 0-1 0 0,-1-1 1 0 0,1 1-1 0 0,0-1 1 0 0,0 0-1 0 0,1 1 1 0 0,-1-1-1 0 0,0 0 1 0 0,0 0-1 0 0,1 0 1 0 0,-1-1-1 0 0,3 2 1 0 0,0-2-87 0 0,0 1 1 0 0,0-1-1 0 0,0 0 1 0 0,1 0 0 0 0,-1-1-1 0 0,0 1 1 0 0,0-1-1 0 0,0 0 1 0 0,0-1-1 0 0,0 1 1 0 0,0-1 0 0 0,4-2-1 0 0,-1 0 72 0 0,0 0 0 0 0,-1-1 0 0 0,0 0 1 0 0,0 0-1 0 0,-1 0 0 0 0,1-1 0 0 0,-1 0 0 0 0,0 0 0 0 0,-1 0 0 0 0,1-1 0 0 0,-1 0 0 0 0,7-13 1 0 0,-9 14 241 0 0,0-1-1 0 0,0 0 1 0 0,0 1 0 0 0,-1-1 0 0 0,0 0 0 0 0,0-1 0 0 0,-1 1 0 0 0,0 0 0 0 0,0 0 0 0 0,-1-1 0 0 0,0 1 0 0 0,0 0 0 0 0,0-1 0 0 0,-1 1 0 0 0,-2-9 0 0 0,2 13-106 0 0,0 0 0 0 0,0 0 0 0 0,-1 0 0 0 0,1 1 0 0 0,-1-1 0 0 0,0 0 0 0 0,1 1 0 0 0,-1-1 0 0 0,0 1 0 0 0,0-1 0 0 0,-1 1 0 0 0,-3-4 0 0 0,-4-1-10 0 0,0 1 0 0 0,-12-7 0 0 0,-15-9-52 0 0,28 15-4 0 0,0-1 0 0 0,0 0 0 0 0,1-1 0 0 0,-10-13 0 0 0,16 19 0 0 0,-1-1 0 0 0,1 1 0 0 0,-1-1 0 0 0,1 0 0 0 0,0 0 0 0 0,1 0 0 0 0,-1 0 0 0 0,1 0 0 0 0,0 0 0 0 0,0 0 0 0 0,0-1 0 0 0,0 1 0 0 0,1 0 0 0 0,0-1 0 0 0,0-5 0 0 0,1 7 4 0 0,-1 1 0 0 0,1-1 1 0 0,0 0-1 0 0,1 0 0 0 0,-1 1 0 0 0,0-1 1 0 0,1 1-1 0 0,0-1 0 0 0,-1 1 0 0 0,1 0 1 0 0,0 0-1 0 0,0 0 0 0 0,0 0 0 0 0,1 0 1 0 0,-1 0-1 0 0,0 0 0 0 0,1 1 0 0 0,-1-1 1 0 0,1 1-1 0 0,0-1 0 0 0,-1 1 1 0 0,1 0-1 0 0,4-1 0 0 0,2 0 50 0 0,0-1 0 0 0,0 1 0 0 0,0 1 0 0 0,1 0 0 0 0,-1 0 0 0 0,12 1 0 0 0,2 2 66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6:48.797"/>
    </inkml:context>
    <inkml:brush xml:id="br0">
      <inkml:brushProperty name="width" value="0.035" units="cm"/>
      <inkml:brushProperty name="height" value="0.035" units="cm"/>
      <inkml:brushProperty name="color" value="#66CC00"/>
    </inkml:brush>
  </inkml:definitions>
  <inkml:trace contextRef="#ctx0" brushRef="#br0">0 13 12443 0 0,'2'4'6319'0'0,"3"-5"-3742"0"0,7-6-2713 0 0,-8 4 418 0 0,-2 2-248 0 0,1 0 1 0 0,-1 0 0 0 0,1 0-1 0 0,0 1 1 0 0,-1-1 0 0 0,1 1-1 0 0,0 0 1 0 0,-1 0 0 0 0,1 0 0 0 0,0 0-1 0 0,0 0 1 0 0,-1 0 0 0 0,4 2-1 0 0,37 10 492 0 0,-36-9-492 0 0,-6-3-24 0 0,0 0 0 0 0,0 1 0 0 0,0-1-1 0 0,0 1 1 0 0,0-1 0 0 0,0 1 0 0 0,0-1 0 0 0,0 1 0 0 0,0 0 0 0 0,-1-1-1 0 0,1 1 1 0 0,0 0 0 0 0,-1 0 0 0 0,1-1 0 0 0,0 1 0 0 0,-1 0-1 0 0,1 0 1 0 0,-1 0 0 0 0,1 0 0 0 0,0 2 0 0 0,-1-1 0 0 0,1 0-1 0 0,-1 1 1 0 0,0-1 0 0 0,0 0 0 0 0,0 0 0 0 0,0 1-1 0 0,0-1 1 0 0,0 0 0 0 0,-1 4 0 0 0,-1-1-7 0 0,1 1 0 0 0,-1-1 1 0 0,-1 1-1 0 0,1-1 0 0 0,-1 0 0 0 0,1 0 1 0 0,-5 5-1 0 0,5-7-12 0 0,0 0 1 0 0,0-1 0 0 0,-1 1-1 0 0,1-1 1 0 0,-1 1-1 0 0,0-1 1 0 0,1 0-1 0 0,-1 0 1 0 0,0 0-1 0 0,0 0 1 0 0,-1 0 0 0 0,1-1-1 0 0,0 1 1 0 0,0-1-1 0 0,-1 0 1 0 0,1 0-1 0 0,-4 1 1 0 0,6-3-204 0 0,3-2 113 0 0,8-1-1220 0 0,-3 3 1194 0 0,1 0 0 0 0,-1 0 0 0 0,1 1 0 0 0,0-1 0 0 0,-1 2 0 0 0,9 0 0 0 0,-15-1 181 0 0,1 1-1 0 0,-1-1 0 0 0,1 0 1 0 0,-1 1-1 0 0,1-1 1 0 0,-1 1-1 0 0,0 0 0 0 0,1-1 1 0 0,-1 1-1 0 0,0 0 1 0 0,0 0-1 0 0,1 0 0 0 0,-1 0 1 0 0,0 0-1 0 0,0 0 0 0 0,1 2 1 0 0,-1-2-18 0 0,-1 0 0 0 0,1 1 0 0 0,-1-1 0 0 0,1 1 1 0 0,-1-1-1 0 0,1 1 0 0 0,-1-1 0 0 0,0 1 0 0 0,0 0 0 0 0,0-1 0 0 0,0 1 1 0 0,0-1-1 0 0,0 1 0 0 0,-1-1 0 0 0,1 1 0 0 0,0-1 0 0 0,-1 1 0 0 0,1-1 1 0 0,-2 3-1 0 0,-2 6 81 0 0,-1 0 0 0 0,0-1 1 0 0,-1 1-1 0 0,0-1 1 0 0,0 0-1 0 0,-10 9 0 0 0,-4 3-111 0 0,-25 21 0 0 0,38-36-327 0 0,1-3-109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6:49.197"/>
    </inkml:context>
    <inkml:brush xml:id="br0">
      <inkml:brushProperty name="width" value="0.035" units="cm"/>
      <inkml:brushProperty name="height" value="0.035" units="cm"/>
      <inkml:brushProperty name="color" value="#66CC00"/>
    </inkml:brush>
  </inkml:definitions>
  <inkml:trace contextRef="#ctx0" brushRef="#br0">73 28 5985 0 0,'3'-1'530'0'0,"-1"1"-1"0"0,1-1 0 0 0,-1 1 1 0 0,0-1-1 0 0,1 0 1 0 0,-1 0-1 0 0,1 0 0 0 0,-1 0 1 0 0,0-1-1 0 0,0 1 1 0 0,3-3-1 0 0,17-8 2991 0 0,-20 12-3413 0 0,-1 0-1 0 0,0-1 1 0 0,1 1 0 0 0,-1 0-1 0 0,0 0 1 0 0,1 0-1 0 0,-1 0 1 0 0,0 0 0 0 0,1 0-1 0 0,-1 0 1 0 0,1 1 0 0 0,-1-1-1 0 0,0 0 1 0 0,0 1-1 0 0,1-1 1 0 0,-1 1 0 0 0,2 0-1 0 0,-1 1 5 0 0,0 0-1 0 0,0 0 0 0 0,0 0 1 0 0,0 0-1 0 0,0 0 0 0 0,0 0 1 0 0,0 0-1 0 0,-1 1 1 0 0,1-1-1 0 0,-1 1 0 0 0,0-1 1 0 0,0 1-1 0 0,0-1 0 0 0,0 1 1 0 0,0 0-1 0 0,0 0 1 0 0,-1-1-1 0 0,1 1 0 0 0,-1 0 1 0 0,0 4-1 0 0,1 3 28 0 0,-2 0 0 0 0,1-1 1 0 0,-1 1-1 0 0,-4 16 0 0 0,2-15-133 0 0,0-1-1 0 0,-1 1 1 0 0,-1-1 0 0 0,1 0-1 0 0,-2 0 1 0 0,-7 10 0 0 0,9-14 0 0 0,0 0 0 0 0,0 0 1 0 0,-1-1-1 0 0,0 0 0 0 0,0 0 0 0 0,-1 0 1 0 0,1-1-1 0 0,-1 1 0 0 0,0-1 0 0 0,-10 5 0 0 0,14-8-4 0 0,0-1-1 0 0,1 1 1 0 0,-1 0-1 0 0,0-1 0 0 0,1 1 1 0 0,-1-1-1 0 0,0 0 1 0 0,1 0-1 0 0,-1 1 0 0 0,0-1 1 0 0,0 0-1 0 0,0 0 0 0 0,1-1 1 0 0,-1 1-1 0 0,0 0 1 0 0,0-1-1 0 0,1 1 0 0 0,-1-1 1 0 0,0 1-1 0 0,1-1 1 0 0,-3-1-1 0 0,2 1-4 0 0,0-1 1 0 0,1 0-1 0 0,-1 1 0 0 0,0-1 1 0 0,1 0-1 0 0,-1 0 0 0 0,1 0 1 0 0,-1 0-1 0 0,1-1 1 0 0,0 1-1 0 0,0 0 0 0 0,0 0 1 0 0,-1-4-1 0 0,0-3-30 0 0,0 1 1 0 0,1-1-1 0 0,0 0 0 0 0,0 1 1 0 0,1-1-1 0 0,0 0 0 0 0,2-13 0 0 0,0 9-409 0 0,1 1-1 0 0,1 0 1 0 0,0 0-1 0 0,10-19 1 0 0,-4 11-332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6:49.634"/>
    </inkml:context>
    <inkml:brush xml:id="br0">
      <inkml:brushProperty name="width" value="0.035" units="cm"/>
      <inkml:brushProperty name="height" value="0.035" units="cm"/>
      <inkml:brushProperty name="color" value="#66CC00"/>
    </inkml:brush>
  </inkml:definitions>
  <inkml:trace contextRef="#ctx0" brushRef="#br0">59 26 8754 0 0,'8'-7'1917'0'0,"-5"4"-1212"0"0,-1 1 0 0 0,1 0 1 0 0,0-1-1 0 0,0 1 0 0 0,0 1 1 0 0,6-4-1 0 0,-9 5-608 0 0,1 0-1 0 0,-1 0 0 0 0,1 0 1 0 0,-1 0-1 0 0,1 0 1 0 0,-1-1-1 0 0,1 1 1 0 0,-1 0-1 0 0,1 0 1 0 0,-1 1-1 0 0,1-1 1 0 0,0 0-1 0 0,-1 0 0 0 0,1 0 1 0 0,-1 0-1 0 0,1 0 1 0 0,-1 1-1 0 0,1-1 1 0 0,-1 0-1 0 0,1 1 1 0 0,0-1 1 0 0,0 1-1 0 0,-1 0 1 0 0,1 0 0 0 0,0 0 0 0 0,-1 0 0 0 0,1 0 0 0 0,-1 0 0 0 0,1 0 0 0 0,-1 0 0 0 0,1 0-1 0 0,-1 0 1 0 0,0 0 0 0 0,1 2 0 0 0,-1 1-34 0 0,1-1-1 0 0,-1 1 0 0 0,0-1 1 0 0,0 1-1 0 0,-1 0 1 0 0,1-1-1 0 0,-1 1 1 0 0,0-1-1 0 0,0 1 0 0 0,0-1 1 0 0,0 1-1 0 0,-1-1 1 0 0,1 0-1 0 0,-1 0 1 0 0,0 1-1 0 0,0-1 1 0 0,0 0-1 0 0,0-1 0 0 0,0 1 1 0 0,-4 3-1 0 0,5-5-33 0 0,-1 1 0 0 0,1-1 0 0 0,-1 0-1 0 0,1 1 1 0 0,-1-1 0 0 0,0 0-1 0 0,1 0 1 0 0,-1 0 0 0 0,0 0 0 0 0,0 0-1 0 0,0-1 1 0 0,0 1 0 0 0,0 0 0 0 0,0-1-1 0 0,0 0 1 0 0,0 1 0 0 0,0-1 0 0 0,0 0-1 0 0,0 0 1 0 0,0 0 0 0 0,0 0 0 0 0,0 0-1 0 0,0-1 1 0 0,0 1 0 0 0,0-1-1 0 0,0 1 1 0 0,0-1 0 0 0,0 0 0 0 0,0 0-1 0 0,0 0 1 0 0,0 0 0 0 0,1 0 0 0 0,-1 0-1 0 0,0 0 1 0 0,1 0 0 0 0,-3-2 0 0 0,3 1-57 0 0,-1 0 0 0 0,1 1 0 0 0,0-1 1 0 0,-1 0-1 0 0,1 0 0 0 0,0 0 1 0 0,0 0-1 0 0,0 0 0 0 0,0 0 0 0 0,1 0 1 0 0,-1 0-1 0 0,0-1 0 0 0,1 1 0 0 0,-1 0 1 0 0,1 0-1 0 0,0-1 0 0 0,0 1 1 0 0,0 0-1 0 0,0 0 0 0 0,0-1 0 0 0,1 1 1 0 0,-1 0-1 0 0,1 0 0 0 0,1-5 0 0 0,3-2-241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7:45.845"/>
    </inkml:context>
    <inkml:brush xml:id="br0">
      <inkml:brushProperty name="width" value="0.035" units="cm"/>
      <inkml:brushProperty name="height" value="0.035" units="cm"/>
      <inkml:brushProperty name="color" value="#66CC00"/>
    </inkml:brush>
  </inkml:definitions>
  <inkml:trace contextRef="#ctx0" brushRef="#br0">1113 72 14283 0 0,'0'0'36'0'0,"1"0"1"0"0,-1-1-1 0 0,0 1 1 0 0,0 0-1 0 0,0 0 0 0 0,0-1 1 0 0,1 1-1 0 0,-1 0 0 0 0,0 0 1 0 0,0-1-1 0 0,0 1 1 0 0,0 0-1 0 0,0 0 0 0 0,0-1 1 0 0,0 1-1 0 0,0 0 0 0 0,0-1 1 0 0,0 1-1 0 0,0 0 1 0 0,0 0-1 0 0,0-1 0 0 0,0 1 1 0 0,0 0-1 0 0,0-1 0 0 0,0 1 1 0 0,0 0-1 0 0,0 0 1 0 0,0-1-1 0 0,0 1 0 0 0,-1 0 1 0 0,1 0-1 0 0,0-1 0 0 0,0 1 1 0 0,0-1-1 0 0,-12-2 961 0 0,5 2-898 0 0,-1 0-105 0 0,0 0 0 0 0,0 0 0 0 0,-1 1 0 0 0,1 0 0 0 0,-15 2 0 0 0,-42 11-61 0 0,4 0 34 0 0,31-10 30 0 0,0-2 0 0 0,0 0 0 0 0,-1-2-1 0 0,-31-6 1 0 0,-119-27-94 0 0,-31-4 65 0 0,176 34-156 0 0,0 1-1 0 0,-1 3 0 0 0,0 1 1 0 0,1 1-1 0 0,-54 11 0 0 0,33 2-447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3:48.229"/>
    </inkml:context>
    <inkml:brush xml:id="br0">
      <inkml:brushProperty name="width" value="0.035" units="cm"/>
      <inkml:brushProperty name="height" value="0.035" units="cm"/>
    </inkml:brush>
  </inkml:definitions>
  <inkml:trace contextRef="#ctx0" brushRef="#br0">0 0 1376 0 0,'7'25'5876'0'0,"-6"-23"-5453"0"0,-1 1 0 0 0,0-1 0 0 0,1 1-1 0 0,0-1 1 0 0,-1 1 0 0 0,1-1 0 0 0,0 1-1 0 0,0-1 1 0 0,1 0 0 0 0,-1 0 0 0 0,0 0-1 0 0,1 1 1 0 0,2 1 0 0 0,5 7-125 0 0,-1-1 0 0 0,0 1 1 0 0,0 0-1 0 0,9 19 0 0 0,7 11-2573 0 0,-19-35 92 0 0,-5-11-1367 0 0,0 0 3261 0 0,0 3 253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7:47.068"/>
    </inkml:context>
    <inkml:brush xml:id="br0">
      <inkml:brushProperty name="width" value="0.035" units="cm"/>
      <inkml:brushProperty name="height" value="0.035" units="cm"/>
      <inkml:brushProperty name="color" value="#66CC00"/>
    </inkml:brush>
  </inkml:definitions>
  <inkml:trace contextRef="#ctx0" brushRef="#br0">1370 189 5065 0 0,'-8'-24'672'0'0,"-1"1"1"0"0,-1 0-1 0 0,-14-24 0 0 0,14 27-47 0 0,7 14-410 0 0,1 0 148 0 0,-1 1-1 0 0,0-1 0 0 0,-1 1 0 0 0,-6-9 1 0 0,9 13-287 0 0,1 1 0 0 0,-1-1 0 0 0,0 0 0 0 0,0 0 0 0 0,0 1 0 0 0,0-1 0 0 0,0 0 1 0 0,1 1-1 0 0,-1-1 0 0 0,-1 1 0 0 0,1-1 0 0 0,0 1 0 0 0,0-1 0 0 0,0 1 0 0 0,0 0 0 0 0,0 0 1 0 0,0 0-1 0 0,0-1 0 0 0,0 1 0 0 0,0 0 0 0 0,-1 0 0 0 0,1 0 0 0 0,0 1 0 0 0,0-1 1 0 0,0 0-1 0 0,0 0 0 0 0,0 1 0 0 0,0-1 0 0 0,0 0 0 0 0,0 1 0 0 0,0-1 0 0 0,-1 2 0 0 0,-28 14-63 0 0,-1-1 0 0 0,0-1 0 0 0,-1-1 0 0 0,-1-2 0 0 0,-59 12 0 0 0,-237 31-3611 0 0,239-41 3355 0 0,-192 22 260 0 0,71-9-682 0 0,123-14-2376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8:17.543"/>
    </inkml:context>
    <inkml:brush xml:id="br0">
      <inkml:brushProperty name="width" value="0.035" units="cm"/>
      <inkml:brushProperty name="height" value="0.035" units="cm"/>
      <inkml:brushProperty name="color" value="#66CC00"/>
    </inkml:brush>
  </inkml:definitions>
  <inkml:trace contextRef="#ctx0" brushRef="#br0">335 152 12443 0 0,'2'2'34'0'0,"0"-1"1"0"0,-1 1-1 0 0,1-1 1 0 0,0 1-1 0 0,0-1 0 0 0,0 0 1 0 0,0 0-1 0 0,0 0 1 0 0,1 0-1 0 0,-1 0 1 0 0,0 0-1 0 0,0-1 1 0 0,1 1-1 0 0,3 0 1 0 0,-5-2-30 0 0,1 1 0 0 0,-1 0 0 0 0,1 0 1 0 0,-1-1-1 0 0,1 1 0 0 0,0-1 0 0 0,-1 1 1 0 0,0-1-1 0 0,1 0 0 0 0,-1 0 0 0 0,1 0 1 0 0,-1 0-1 0 0,0 0 0 0 0,1 0 0 0 0,-1 0 0 0 0,0 0 1 0 0,0 0-1 0 0,0 0 0 0 0,0-1 0 0 0,0 1 1 0 0,0 0-1 0 0,1-3 0 0 0,12-19-170 0 0,-5 7-28 0 0,1 0 0 0 0,18-21 0 0 0,-24 32 155 0 0,1 0 1 0 0,-1 1-1 0 0,1 0 0 0 0,0 0 0 0 0,1 0 0 0 0,-1 1 1 0 0,1-1-1 0 0,-1 1 0 0 0,1 1 0 0 0,0-1 0 0 0,8-1 1 0 0,-3 1-87 0 0,1 1 1 0 0,0 0 0 0 0,0 1 0 0 0,0 0 0 0 0,0 1-1 0 0,21 2 1 0 0,74 17-56 0 0,-60-9 486 0 0,240 40 4008 0 0,42 14-1749 0 0,-301-58-2535 0 0,53 11 25 0 0,184 50 69 0 0,-252-63-73 0 0,0 1 0 0 0,0 1-1 0 0,-1 0 1 0 0,1 0 0 0 0,-1 1-1 0 0,-1 1 1 0 0,17 14 0 0 0,-23-18-37 0 0,-1 1 1 0 0,1-1-1 0 0,-2 1 0 0 0,1 0 1 0 0,0 0-1 0 0,-1 0 1 0 0,0 0-1 0 0,0 1 1 0 0,0-1-1 0 0,-1 1 1 0 0,0 0-1 0 0,0 0 1 0 0,-1 0-1 0 0,1 0 1 0 0,-1 0-1 0 0,0 0 1 0 0,-1 0-1 0 0,1 0 1 0 0,-2 9-1 0 0,-1-1-23 0 0,-1-1-1 0 0,0 1 1 0 0,0-1-1 0 0,-2 1 1 0 0,0-1-1 0 0,0 0 1 0 0,-1-1-1 0 0,-10 16 1 0 0,-5 4-30 0 0,-43 51 0 0 0,50-67 3 0 0,-1-1 0 0 0,0-1-1 0 0,-2 0 1 0 0,1-1 0 0 0,-2-1 0 0 0,1-1-1 0 0,-2 0 1 0 0,1-1 0 0 0,-1-1 0 0 0,-1-1-1 0 0,0 0 1 0 0,-23 4 0 0 0,1-2-85 0 0,0-3 1 0 0,-1-1-1 0 0,1-3 0 0 0,-87-3 1 0 0,-42-12-686 0 0,-106-2-183 0 0,-48 30 482 0 0,46-1 68 0 0,256-14 397 0 0,-1-1 0 0 0,-34-5-1 0 0,52 4-258 0 0,0 0 0 0 0,0 0 0 0 0,1-1 0 0 0,-1 0 0 0 0,0 0 0 0 0,0 0 0 0 0,1-1 0 0 0,0 0 0 0 0,-1 0 0 0 0,1 0 0 0 0,0 0-1 0 0,1-1 1 0 0,-1 0 0 0 0,0 0 0 0 0,-3-5 0 0 0,-8-15-4049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6:22.864"/>
    </inkml:context>
    <inkml:brush xml:id="br0">
      <inkml:brushProperty name="width" value="0.035" units="cm"/>
      <inkml:brushProperty name="height" value="0.035" units="cm"/>
      <inkml:brushProperty name="color" value="#66CC00"/>
    </inkml:brush>
  </inkml:definitions>
  <inkml:trace contextRef="#ctx0" brushRef="#br0">0 360 11058 0 0,'0'0'853'0'0,"0"1"-561"0"0,0-1-99 0 0,0 0 0 0 0,1 0 1 0 0,-1 1-1 0 0,0-1 1 0 0,0 0-1 0 0,1 0 0 0 0,-1 1 1 0 0,0-1-1 0 0,0 0 1 0 0,1 0-1 0 0,-1 0 0 0 0,0 0 1 0 0,1 1-1 0 0,-1-1 0 0 0,0 0 1 0 0,1 0-1 0 0,-1 0 1 0 0,0 0-1 0 0,1 0 0 0 0,-1 0 1 0 0,0 0-1 0 0,1 0 1 0 0,-1 0-1 0 0,0 0 0 0 0,1 0 1 0 0,-1 0-1 0 0,0 0 1 0 0,1 0-1 0 0,-1 0 0 0 0,0 0 1 0 0,1-1-1 0 0,-1 1 1 0 0,0 0-1 0 0,1 0 0 0 0,-1 0 1 0 0,0 0-1 0 0,1-1 0 0 0,13-5 2082 0 0,-3 0-2055 0 0,0-2 1 0 0,0 0-1 0 0,-1 0 0 0 0,0-1 1 0 0,-1 0-1 0 0,0-1 0 0 0,0 0 1 0 0,12-18-1 0 0,-11 13-225 0 0,-1-1 1 0 0,-1 0-1 0 0,0 0 0 0 0,-1 0 1 0 0,9-34-1 0 0,-12 37-4 0 0,-1-1 1 0 0,1-20-1 0 0,-4 31 5 0 0,0 0 1 0 0,0-1-1 0 0,0 1 0 0 0,0-1 1 0 0,0 1-1 0 0,-1 0 1 0 0,1-1-1 0 0,-1 1 0 0 0,0 0 1 0 0,0 0-1 0 0,-1 0 0 0 0,1-1 1 0 0,0 1-1 0 0,-1 0 0 0 0,0 1 1 0 0,-2-4-1 0 0,3 5-30 0 0,0 0 0 0 0,0-1 0 0 0,0 1 1 0 0,0 1-1 0 0,0-1 0 0 0,-1 0 0 0 0,1 0 0 0 0,0 0 0 0 0,-1 1 0 0 0,1-1 0 0 0,0 0 0 0 0,-1 1 1 0 0,1 0-1 0 0,-1-1 0 0 0,1 1 0 0 0,-1 0 0 0 0,1-1 0 0 0,0 1 0 0 0,-4 0 0 0 0,3 1-34 0 0,0-1-1 0 0,0 1 0 0 0,-1-1 0 0 0,1 1 0 0 0,0 0 1 0 0,0 0-1 0 0,0 0 0 0 0,0 0 0 0 0,0 1 0 0 0,0-1 0 0 0,-3 2 1 0 0,-1 3-115 0 0,0 0 0 0 0,1 0 1 0 0,0 1-1 0 0,0-1 0 0 0,-8 14 1 0 0,9-13 82 0 0,-19 37-401 0 0,21-40 433 0 0,0 1 1 0 0,1 0-1 0 0,-1 0 1 0 0,1 0-1 0 0,0 0 0 0 0,0 0 1 0 0,0 6-1 0 0,1-11 70 0 0,0 1 0 0 0,0 0 0 0 0,0-1 0 0 0,0 1 0 0 0,0-1 0 0 0,0 1 0 0 0,0-1 0 0 0,0 1 0 0 0,0-1 0 0 0,0 1-1 0 0,0-1 1 0 0,1 1 0 0 0,-1-1 0 0 0,0 1 0 0 0,0-1 0 0 0,1 1 0 0 0,-1-1 0 0 0,0 1 0 0 0,1-1 0 0 0,-1 1 0 0 0,0-1 0 0 0,1 0 0 0 0,-1 1 0 0 0,1-1-1 0 0,-1 1 1 0 0,0-1 0 0 0,1 0 0 0 0,-1 0 0 0 0,1 1 0 0 0,-1-1 0 0 0,1 0 0 0 0,-1 0 0 0 0,1 0 0 0 0,-1 1 0 0 0,1-1 0 0 0,0 0 0 0 0,-1 0 0 0 0,1 0-1 0 0,-1 0 1 0 0,1 0 0 0 0,-1 0 0 0 0,1 0 0 0 0,-1 0 0 0 0,1 0 0 0 0,-1-1 0 0 0,1 1 0 0 0,0 0 0 0 0,-1 0 0 0 0,1-1 0 0 0,4 0 69 0 0,0-1 0 0 0,0-1-1 0 0,0 1 1 0 0,4-3 0 0 0,-7 3-46 0 0,16-8 143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6:23.438"/>
    </inkml:context>
    <inkml:brush xml:id="br0">
      <inkml:brushProperty name="width" value="0.035" units="cm"/>
      <inkml:brushProperty name="height" value="0.035" units="cm"/>
      <inkml:brushProperty name="color" value="#66CC00"/>
    </inkml:brush>
  </inkml:definitions>
  <inkml:trace contextRef="#ctx0" brushRef="#br0">87 444 11979 0 0,'2'-9'1552'0'0,"-1"0"1"0"0,1 1-1 0 0,0-1 1 0 0,6-12 0 0 0,2-9-208 0 0,22-117 400 0 0,-21 84-1686 0 0,23-65-1 0 0,-26 110-58 0 0,-4 16 0 0 0,-3 12 0 0 0,-1-3 24 0 0,-1 0-1 0 0,0-1 1 0 0,0 1 0 0 0,-1 0-1 0 0,1-1 1 0 0,-2 1 0 0 0,1-1 0 0 0,-5 8-1 0 0,-30 48 222 0 0,26-44-215 0 0,-80 108 211 0 0,47-77-6907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6:23.807"/>
    </inkml:context>
    <inkml:brush xml:id="br0">
      <inkml:brushProperty name="width" value="0.035" units="cm"/>
      <inkml:brushProperty name="height" value="0.035" units="cm"/>
      <inkml:brushProperty name="color" value="#66CC00"/>
    </inkml:brush>
  </inkml:definitions>
  <inkml:trace contextRef="#ctx0" brushRef="#br0">72 67 10138 0 0,'10'-22'5627'0'0,"-8"18"-5355"0"0,0 1-1 0 0,0-1 1 0 0,1 1 0 0 0,-1 0 0 0 0,1 0 0 0 0,0 0-1 0 0,0 1 1 0 0,0-1 0 0 0,1 1 0 0 0,-1-1 0 0 0,0 1-1 0 0,1 0 1 0 0,4-2 0 0 0,-7 4-251 0 0,1-1 0 0 0,0 1-1 0 0,-1-1 1 0 0,1 1 0 0 0,0-1 0 0 0,-1 1 0 0 0,1 0-1 0 0,0 0 1 0 0,-1 0 0 0 0,1 0 0 0 0,0 0 0 0 0,-1 0 0 0 0,1 1-1 0 0,0-1 1 0 0,-1 1 0 0 0,1-1 0 0 0,0 1 0 0 0,-1-1-1 0 0,1 1 1 0 0,-1 0 0 0 0,1 0 0 0 0,-1-1 0 0 0,1 1 0 0 0,-1 0-1 0 0,0 1 1 0 0,0-1 0 0 0,1 0 0 0 0,-1 0 0 0 0,0 0-1 0 0,0 1 1 0 0,0-1 0 0 0,0 1 0 0 0,1 2 0 0 0,2 3 104 0 0,-1 1 1 0 0,0 0-1 0 0,0-1 1 0 0,-1 1 0 0 0,0 1-1 0 0,-1-1 1 0 0,1 0-1 0 0,-2 0 1 0 0,1 13 0 0 0,-1-9-28 0 0,-1-1 1 0 0,0 0 0 0 0,-1 0 0 0 0,0 0 0 0 0,0-1 0 0 0,-7 19 0 0 0,6-24-94 0 0,1 0 0 0 0,-1-1 0 0 0,1 1-1 0 0,-1 0 1 0 0,0-1 0 0 0,-1 0 0 0 0,1 1 0 0 0,-1-1 0 0 0,0-1 0 0 0,0 1-1 0 0,0-1 1 0 0,-1 1 0 0 0,1-1 0 0 0,-6 3 0 0 0,8-5-5 0 0,-1 0 0 0 0,1 0 1 0 0,-1-1-1 0 0,1 1 0 0 0,-1 0 1 0 0,1-1-1 0 0,-1 1 0 0 0,1-1 1 0 0,-1 0-1 0 0,0 0 0 0 0,1 0 1 0 0,-1 0-1 0 0,0-1 0 0 0,1 1 0 0 0,-1-1 1 0 0,1 1-1 0 0,-1-1 0 0 0,1 0 1 0 0,-1 0-1 0 0,1 0 0 0 0,0 0 1 0 0,-1-1-1 0 0,1 1 0 0 0,0 0 1 0 0,0-1-1 0 0,0 0 0 0 0,0 1 0 0 0,0-1 1 0 0,0 0-1 0 0,0 0 0 0 0,-1-2 1 0 0,-2-4 0 0 0,0 1 0 0 0,0-1 0 0 0,0 0 0 0 0,1 0 0 0 0,0 0 0 0 0,1 0 0 0 0,0-1 0 0 0,0 0 0 0 0,-2-14 0 0 0,3 10-23 0 0,1-1-1 0 0,0 0 1 0 0,0 1-1 0 0,2-1 1 0 0,2-23 0 0 0,4 6-86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6:24.398"/>
    </inkml:context>
    <inkml:brush xml:id="br0">
      <inkml:brushProperty name="width" value="0.035" units="cm"/>
      <inkml:brushProperty name="height" value="0.035" units="cm"/>
      <inkml:brushProperty name="color" value="#66CC00"/>
    </inkml:brush>
  </inkml:definitions>
  <inkml:trace contextRef="#ctx0" brushRef="#br0">99 396 5529 0 0,'2'9'480'0'0,"1"5"-105"0"0,0-8 5850 0 0,-2-10-2172 0 0,1-12-2256 0 0,-1-37 216 0 0,8-111 88 0 0,-5 137-2024 0 0,0 0-1 0 0,1 1 0 0 0,2-1 0 0 0,10-25 0 0 0,-16 49-58 0 0,1 0-1 0 0,-1 1 1 0 0,0-1-1 0 0,1 1 1 0 0,-1-1-1 0 0,1 1 1 0 0,0 0-1 0 0,3-4 1 0 0,-5 6-14 0 0,0 0 1 0 0,1-1 0 0 0,-1 1-1 0 0,0 0 1 0 0,0 0-1 0 0,1 0 1 0 0,-1 0-1 0 0,0-1 1 0 0,0 1 0 0 0,1 0-1 0 0,-1 0 1 0 0,0 0-1 0 0,1 0 1 0 0,-1 0 0 0 0,0 0-1 0 0,1 0 1 0 0,-1 0-1 0 0,0 0 1 0 0,1 0 0 0 0,-1 0-1 0 0,0 0 1 0 0,1 0-1 0 0,-1 0 1 0 0,0 0 0 0 0,0 0-1 0 0,1 0 1 0 0,-1 0-1 0 0,0 1 1 0 0,1-1-1 0 0,0 1 8 0 0,-1 0-1 0 0,1 0 0 0 0,0-1 1 0 0,-1 1-1 0 0,1 0 0 0 0,-1 0 1 0 0,1 0-1 0 0,-1 0 0 0 0,1 0 0 0 0,-1 0 1 0 0,0 0-1 0 0,1 1 0 0 0,-1 1 1 0 0,1 8 18 0 0,0-1 0 0 0,0 1 1 0 0,-1 0-1 0 0,-1 0 0 0 0,0 0 0 0 0,0 0 1 0 0,-1 0-1 0 0,-6 19 0 0 0,-2-3 49 0 0,0 0 0 0 0,-16 28 0 0 0,17-37-75 0 0,0-2 1 0 0,-21 27-1 0 0,25-36-11 0 0,0-1 0 0 0,-1 0-1 0 0,0 0 1 0 0,0-1 0 0 0,0 0 0 0 0,-1 0 0 0 0,0 0-1 0 0,-14 7 1 0 0,20-12-114 0 0,0 1-4 0 0,1-1 0 0 0,-1 0 0 0 0,0 1 0 0 0,0-1 0 0 0,0 0 0 0 0,1 1 0 0 0,-1-1 0 0 0,0 0 1 0 0,0 0-1 0 0,0 0 0 0 0,0 0 0 0 0,1 0 0 0 0,-1 0 0 0 0,0 0 0 0 0,0 0 0 0 0,0 0 0 0 0,-1 0 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6:24.833"/>
    </inkml:context>
    <inkml:brush xml:id="br0">
      <inkml:brushProperty name="width" value="0.035" units="cm"/>
      <inkml:brushProperty name="height" value="0.035" units="cm"/>
      <inkml:brushProperty name="color" value="#66CC00"/>
    </inkml:brush>
  </inkml:definitions>
  <inkml:trace contextRef="#ctx0" brushRef="#br0">128 355 7834 0 0,'2'-1'1205'0'0,"-1"-6"239"0"0,-1-9 567 0 0,0 15-1962 0 0,-3-64 4227 0 0,0 25-2750 0 0,2-50-1 0 0,2 78-1258 0 0,0 0-1 0 0,1 0 1 0 0,1 0-1 0 0,-1 0 1 0 0,2 1-1 0 0,0 0 1 0 0,0-1-1 0 0,10-16 1 0 0,-14 27-255 0 0,1 0 1 0 0,-1 0-1 0 0,1 0 1 0 0,-1 1-1 0 0,1-1 0 0 0,-1 0 1 0 0,1 0-1 0 0,0 1 1 0 0,-1-1-1 0 0,1 0 1 0 0,0 1-1 0 0,0-1 1 0 0,0 1-1 0 0,-1-1 1 0 0,1 1-1 0 0,0-1 0 0 0,0 1 1 0 0,1-1-1 0 0,-1 1-7 0 0,-1 0 1 0 0,0 0-1 0 0,0 0 0 0 0,0 0 0 0 0,1 0 0 0 0,-1 0 0 0 0,0 0 0 0 0,0 0 0 0 0,0 1 0 0 0,1-1 0 0 0,-1 0 0 0 0,0 0 0 0 0,0 0 1 0 0,0 0-1 0 0,0 0 0 0 0,0 0 0 0 0,1 0 0 0 0,-1 1 0 0 0,0-1 0 0 0,0 0 0 0 0,0 0 0 0 0,0 0 0 0 0,0 0 0 0 0,0 1 0 0 0,1-1 1 0 0,-1 0-1 0 0,0 0 0 0 0,0 0 0 0 0,0 1 0 0 0,0-1 0 0 0,-1 13 177 0 0,0-10-159 0 0,0 1-1 0 0,-1 0 1 0 0,0-1 0 0 0,0 1-1 0 0,0-1 1 0 0,0 1 0 0 0,0-1-1 0 0,-5 6 1 0 0,-26 23-1 0 0,19-19 21 0 0,-87 89-1432 0 0,93-94-6373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6:25.454"/>
    </inkml:context>
    <inkml:brush xml:id="br0">
      <inkml:brushProperty name="width" value="0.035" units="cm"/>
      <inkml:brushProperty name="height" value="0.035" units="cm"/>
      <inkml:brushProperty name="color" value="#66CC00"/>
    </inkml:brush>
  </inkml:definitions>
  <inkml:trace contextRef="#ctx0" brushRef="#br0">140 387 11058 0 0,'0'0'79'0'0,"0"0"0"0"0,0 0 0 0 0,0 0 0 0 0,1 1 395 0 0,-1-1-395 0 0,0 0 0 0 0,0 0 0 0 0,0 0 0 0 0,0 0 0 0 0,0 0 0 0 0,0 0 0 0 0,0 0-1 0 0,0 0 1 0 0,0 0 0 0 0,0 0 0 0 0,0 0 0 0 0,0 1 0 0 0,0-1 0 0 0,0 0 0 0 0,0 0 0 0 0,0 0 0 0 0,0 0 0 0 0,0 0 0 0 0,0 0 0 0 0,0 0 0 0 0,0 0 0 0 0,0 0 0 0 0,0 0 0 0 0,0 1 0 0 0,0-1 0 0 0,0 0 0 0 0,0 0-1 0 0,0 0 1 0 0,0 0 0 0 0,0 0 395 0 0,0 0-395 0 0,0 0 0 0 0,-1 0 0 0 0,1 1 0 0 0,0-1 0 0 0,0 0 0 0 0,0 0 0 0 0,0 0 0 0 0,0 0 0 0 0,0 0 0 0 0,0 0 0 0 0,0 0 0 0 0,0 0-1 0 0,-1 0 1 0 0,-2-9 4502 0 0,0-15-3959 0 0,2 0 0 0 0,0-1-1 0 0,4-27 1 0 0,15-76-528 0 0,-16 117-60 0 0,0 0 1 0 0,1 0-1 0 0,0 0 1 0 0,1 0-1 0 0,0 1 0 0 0,1 0 1 0 0,0-1-1 0 0,1 1 1 0 0,13-17-1 0 0,-19 26-27 0 0,0 1-1 0 0,0-1 1 0 0,0 1 0 0 0,1 0-1 0 0,-1-1 1 0 0,0 1-1 0 0,0 0 1 0 0,1 0 0 0 0,-1-1-1 0 0,0 1 1 0 0,1 0 0 0 0,-1 0-1 0 0,0-1 1 0 0,1 1-1 0 0,-1 0 1 0 0,1 0 0 0 0,-1 0-1 0 0,0 0 1 0 0,1-1 0 0 0,-1 1-1 0 0,0 0 1 0 0,1 0 0 0 0,0 0-1 0 0,0 8 124 0 0,-8 14-14 0 0,0-8-76 0 0,0 0 0 0 0,-1-1 0 0 0,0 0 0 0 0,-19 22 0 0 0,8-13 49 0 0,-37 31 1 0 0,21-26-1814 0 0,31-24 1073 0 0,0-1 1 0 0,0 1-1 0 0,0-1 0 0 0,0 0 1 0 0,0-1-1 0 0,-1 1 0 0 0,-5 1 1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6:26.248"/>
    </inkml:context>
    <inkml:brush xml:id="br0">
      <inkml:brushProperty name="width" value="0.035" units="cm"/>
      <inkml:brushProperty name="height" value="0.035" units="cm"/>
      <inkml:brushProperty name="color" value="#66CC00"/>
    </inkml:brush>
  </inkml:definitions>
  <inkml:trace contextRef="#ctx0" brushRef="#br0">210 295 6913 0 0,'2'5'1463'0'0,"1"0"-1"0"0,-1 0 0 0 0,-1 0 1 0 0,1 0-1 0 0,-1 1 0 0 0,0-1 1 0 0,1 7-1 0 0,-2-13-749 0 0,1-18 2189 0 0,-1 18-2882 0 0,0 1 0 0 0,0 0 0 0 0,0 0 1 0 0,0-1-1 0 0,0 1 0 0 0,0 0 0 0 0,0-1 0 0 0,0 1 0 0 0,0 0 1 0 0,0 0-1 0 0,0-1 0 0 0,0 1 0 0 0,0 0 0 0 0,0 0 0 0 0,1-1 0 0 0,-1 1 1 0 0,0 0-1 0 0,0 0 0 0 0,0-1 0 0 0,0 1 0 0 0,1 0 0 0 0,-1 0 1 0 0,0 0-1 0 0,0-1 0 0 0,1 1 0 0 0,-1 0 0 0 0,0 0 0 0 0,0 0 0 0 0,1 0 1 0 0,-1-1-1 0 0,0 1 0 0 0,0 0 0 0 0,1 0 0 0 0,-1 0 0 0 0,0 0 1 0 0,0 0-1 0 0,1 0 0 0 0,-1 0 0 0 0,0 0 0 0 0,1 0 0 0 0,-1 0 0 0 0,0 0 1 0 0,0 0-1 0 0,1 0 0 0 0,-1 0 0 0 0,0 0 0 0 0,1 0 0 0 0,-1 0 0 0 0,0 1 1 0 0,0-1-1 0 0,1 0 0 0 0,-1 0 0 0 0,0 0 0 0 0,0 0 0 0 0,1 0 1 0 0,-1 1-1 0 0,0-1 0 0 0,0 0 0 0 0,0 0 0 0 0,1 0 0 0 0,-1 1 0 0 0,0-1 1 0 0,0 0-1 0 0,0 0 0 0 0,0 1 0 0 0,1-1 13 0 0,-1 2 211 0 0,-3 0 91 0 0,-23 4-313 0 0,0 0 0 0 0,0-2 0 0 0,-1 0 0 0 0,1-2 0 0 0,-33-2 0 0 0,55 0-30 0 0,1 0 0 0 0,-1-1 0 0 0,0 0 0 0 0,1 1 0 0 0,-1-1 0 0 0,0-1 0 0 0,-4-1 0 0 0,8 3-3 0 0,-1-1 0 0 0,0 1 0 0 0,1-1 0 0 0,-1 1 0 0 0,0-1 0 0 0,1 1 0 0 0,-1-1-1 0 0,1 1 1 0 0,-1-1 0 0 0,1 0 0 0 0,-1 1 0 0 0,1-1 0 0 0,-1 0 0 0 0,1 1 0 0 0,-1-1 0 0 0,1 0 0 0 0,0 0-1 0 0,0 1 1 0 0,-1-1 0 0 0,1 0 0 0 0,0 0 0 0 0,0 1 0 0 0,0-1 0 0 0,0 0 0 0 0,0 0 0 0 0,0 0-1 0 0,0 0 1 0 0,0 1 0 0 0,0-1 0 0 0,0 0 0 0 0,0 0 0 0 0,1 0 0 0 0,-1 1 0 0 0,0-1 0 0 0,1 0-1 0 0,-1 0 1 0 0,0 1 0 0 0,1-1 0 0 0,0 0 0 0 0,9-16-13 0 0,1 1-1 0 0,1 1 1 0 0,0 0 0 0 0,16-14-1 0 0,9-11 23 0 0,-28 29 2 0 0,34-43 0 0 0,-38 47 0 0 0,0 0 0 0 0,-1-1 0 0 0,0 1 0 0 0,-1-1 0 0 0,6-16 0 0 0,-8 23-1 0 0,-1 0 1 0 0,1-1-1 0 0,-1 1 0 0 0,0-1 1 0 0,1 1-1 0 0,-1-1 0 0 0,0 1 1 0 0,0-1-1 0 0,0 1 0 0 0,0-1 1 0 0,0 1-1 0 0,-1-1 0 0 0,1 1 1 0 0,0-1-1 0 0,-1 1 0 0 0,1-1 1 0 0,-1 1-1 0 0,1-1 0 0 0,-1 1 1 0 0,0 0-1 0 0,1-1 0 0 0,-1 1 1 0 0,0 0-1 0 0,0 0 0 0 0,0 0 1 0 0,0-1-1 0 0,-2 0 0 0 0,0 0-2 0 0,0 1 1 0 0,0-1-1 0 0,0 1 0 0 0,0 0 0 0 0,0 0 0 0 0,-1 0 0 0 0,1 0 0 0 0,0 1 0 0 0,-1-1 0 0 0,1 1 1 0 0,-5 0-1 0 0,-15 1-142 0 0,-33 4 0 0 0,55-5 135 0 0,-17 2-213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6:17.282"/>
    </inkml:context>
    <inkml:brush xml:id="br0">
      <inkml:brushProperty name="width" value="0.035" units="cm"/>
      <inkml:brushProperty name="height" value="0.035" units="cm"/>
      <inkml:brushProperty name="color" value="#66CC00"/>
    </inkml:brush>
  </inkml:definitions>
  <inkml:trace contextRef="#ctx0" brushRef="#br0">106 329 10594 0 0,'0'0'266'0'0,"0"0"-1"0"0,1-1 1 0 0,-1 1-1 0 0,0 0 1 0 0,1-1-1 0 0,-1 1 1 0 0,0 0-1 0 0,0-1 0 0 0,1 1 1 0 0,-1 0-1 0 0,0-1 1 0 0,0 1-1 0 0,0-1 1 0 0,0 1-1 0 0,1 0 1 0 0,-1-1-1 0 0,0 1 1 0 0,0-1-1 0 0,0 1 1 0 0,0-1-1 0 0,0 1 1 0 0,0 0-1 0 0,0-1 0 0 0,0 0 1 0 0,2-17 1788 0 0,-1-28-187 0 0,2-35-625 0 0,-1 69-1225 0 0,0 1-1 0 0,0-1 1 0 0,1 0-1 0 0,9-21 1 0 0,-8 24-17 0 0,0-1 0 0 0,0 1 0 0 0,0 0 0 0 0,1 0 0 0 0,0 0 0 0 0,0 0 0 0 0,1 1 0 0 0,9-10 0 0 0,-8 15 14 0 0,-7 9 58 0 0,-7 10 87 0 0,-10 3-87 0 0,0 0 0 0 0,-1-2 0 0 0,-1 0 0 0 0,-26 18 0 0 0,0 1-5 0 0,25-20-1667 0 0,13-9-6114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3:48.592"/>
    </inkml:context>
    <inkml:brush xml:id="br0">
      <inkml:brushProperty name="width" value="0.035" units="cm"/>
      <inkml:brushProperty name="height" value="0.035" units="cm"/>
    </inkml:brush>
  </inkml:definitions>
  <inkml:trace contextRef="#ctx0" brushRef="#br0">117 0 1840 0 0,'0'1'328'0'0,"0"0"0"0"0,-1 0 0 0 0,1 0-1 0 0,0 0 1 0 0,0-1 0 0 0,-1 1-1 0 0,1 0 1 0 0,0 0 0 0 0,-1-1-1 0 0,1 1 1 0 0,-1 0 0 0 0,1-1 0 0 0,-1 1-1 0 0,1 0 1 0 0,-1-1 0 0 0,0 1-1 0 0,0 0 1 0 0,-13 13 2359 0 0,-15 9-652 0 0,21-18-1995 0 0,1 1-1 0 0,0 0 0 0 0,0 1 1 0 0,0 0-1 0 0,-11 13 0 0 0,6-5-2438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6:18"/>
    </inkml:context>
    <inkml:brush xml:id="br0">
      <inkml:brushProperty name="width" value="0.035" units="cm"/>
      <inkml:brushProperty name="height" value="0.035" units="cm"/>
      <inkml:brushProperty name="color" value="#66CC00"/>
    </inkml:brush>
  </inkml:definitions>
  <inkml:trace contextRef="#ctx0" brushRef="#br0">204 333 456 0 0,'28'17'6461'0'0,"-26"-16"-5870"0"0,0 1-1 0 0,0-1 1 0 0,0 1 0 0 0,-1 0-1 0 0,1-1 1 0 0,0 1-1 0 0,-1 0 1 0 0,1 0 0 0 0,-1 0-1 0 0,0 0 1 0 0,2 4-1 0 0,-3-6-485 0 0,0 1 0 0 0,0-1 0 0 0,0 0 0 0 0,0 0 0 0 0,-1 1 0 0 0,1-1 0 0 0,0 0-1 0 0,0 1 1 0 0,0-1 0 0 0,0 0 0 0 0,0 0 0 0 0,-1 1 0 0 0,1-1 0 0 0,0 0 0 0 0,0 0 0 0 0,0 0-1 0 0,-1 1 1 0 0,1-1 0 0 0,0 0 0 0 0,0 0 0 0 0,0 0 0 0 0,-1 0 0 0 0,1 0 0 0 0,0 1 0 0 0,-1-1-1 0 0,1 0 1 0 0,0 0 0 0 0,0 0 0 0 0,-1 0 0 0 0,1 0 0 0 0,0 0 0 0 0,0 0 0 0 0,-1 0 0 0 0,1 0-1 0 0,0 0 1 0 0,-1 0 0 0 0,1 0 0 0 0,0 0 0 0 0,-1 0 0 0 0,1 0 0 0 0,0 0 0 0 0,0 0 0 0 0,-1-1-1 0 0,-14 0 1132 0 0,-10-3-314 0 0,-1 2 1 0 0,-27 0 0 0 0,-29-2-829 0 0,80 4-100 0 0,0 0 1 0 0,0-1-1 0 0,0 1 0 0 0,0 0 1 0 0,0-1-1 0 0,0 1 0 0 0,0-1 1 0 0,1 0-1 0 0,-1 0 0 0 0,0 0 1 0 0,0 0-1 0 0,0 0 0 0 0,1 0 1 0 0,-1 0-1 0 0,1 0 0 0 0,-1-1 1 0 0,1 1-1 0 0,-1-1 0 0 0,1 1 1 0 0,-2-4-1 0 0,2 3-42 0 0,0 0 1 0 0,1 0-1 0 0,-1 0 0 0 0,1 0 1 0 0,0 0-1 0 0,-1 0 0 0 0,1-1 1 0 0,0 1-1 0 0,1 0 0 0 0,-1 0 1 0 0,0 0-1 0 0,0 0 0 0 0,1-1 1 0 0,-1 1-1 0 0,1 0 0 0 0,0 0 1 0 0,0 0-1 0 0,0 0 0 0 0,1-2 1 0 0,9-17-388 0 0,2 1 0 0 0,29-36 0 0 0,-24 33-426 0 0,21-35 1 0 0,-34 50 763 0 0,-1-1 0 0 0,0 1 0 0 0,0-1 1 0 0,-1 0-1 0 0,0 0 0 0 0,-1-1 0 0 0,0 1 1 0 0,1-14-1 0 0,-2 22 89 0 0,-1 0 1 0 0,0 0-1 0 0,0 0 1 0 0,0 0-1 0 0,0 0 1 0 0,0 0 0 0 0,0 0-1 0 0,0 0 1 0 0,0 0-1 0 0,0 0 1 0 0,-1 0-1 0 0,1 0 1 0 0,0 1-1 0 0,-1-1 1 0 0,1 0-1 0 0,0 0 1 0 0,-1 0-1 0 0,1 0 1 0 0,-1 0-1 0 0,0 0 1 0 0,1 1 0 0 0,-1-1-1 0 0,1 0 1 0 0,-1 1-1 0 0,0-1 1 0 0,0 0-1 0 0,1 1 1 0 0,-1-1-1 0 0,0 1 1 0 0,0-1-1 0 0,0 1 1 0 0,-1-1-1 0 0,-1 0-49 0 0,0 1 1 0 0,-1 0-1 0 0,1-1 0 0 0,0 1 0 0 0,-1 1 0 0 0,1-1 0 0 0,0 0 0 0 0,-6 2 0 0 0,-6 2-504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6:18.687"/>
    </inkml:context>
    <inkml:brush xml:id="br0">
      <inkml:brushProperty name="width" value="0.035" units="cm"/>
      <inkml:brushProperty name="height" value="0.035" units="cm"/>
      <inkml:brushProperty name="color" value="#66CC00"/>
    </inkml:brush>
  </inkml:definitions>
  <inkml:trace contextRef="#ctx0" brushRef="#br0">1 22 11522 0 0,'0'0'375'0'0,"0"-1"-1"0"0,0 0 0 0 0,0 0 0 0 0,0 0 0 0 0,0 0 0 0 0,0 0 0 0 0,0 1 0 0 0,1-1 0 0 0,-1 0 0 0 0,0 0 0 0 0,0 0 0 0 0,1 1 0 0 0,-1-1 0 0 0,1 0 0 0 0,-1 0 1 0 0,1 1-1 0 0,-1-1 0 0 0,1 0 0 0 0,-1 1 0 0 0,1-1 0 0 0,-1 0 0 0 0,1 1 0 0 0,1-1 0 0 0,-1 0-142 0 0,0 0-1 0 0,1 1 0 0 0,-1 0 1 0 0,1-1-1 0 0,-1 1 1 0 0,0 0-1 0 0,1 0 1 0 0,-1 0-1 0 0,1 0 1 0 0,-1 0-1 0 0,1 0 1 0 0,2 0-1 0 0,4 3-253 0 0,0-1 0 0 0,1 1 0 0 0,13 6 0 0 0,-18-7 430 0 0,1 0-404 0 0,-1 0 0 0 0,0 1-1 0 0,1-1 1 0 0,-1 1 0 0 0,0 0-1 0 0,0 0 1 0 0,-1 0 0 0 0,1 0 0 0 0,-1 1-1 0 0,1-1 1 0 0,-1 1 0 0 0,0 0-1 0 0,4 7 1 0 0,-6-7-2 0 0,1 0-1 0 0,-1 0 1 0 0,0 0-1 0 0,0 0 1 0 0,0 0-1 0 0,0 0 1 0 0,-1 0 0 0 0,1 0-1 0 0,-1 0 1 0 0,0 0-1 0 0,-1 0 1 0 0,1 0-1 0 0,-1 0 1 0 0,1 0-1 0 0,-1 0 1 0 0,-1 0 0 0 0,0 4-1 0 0,0-4-7 0 0,0 0-1 0 0,0 1 1 0 0,0-1 0 0 0,-1 0-1 0 0,1 0 1 0 0,-1-1-1 0 0,0 1 1 0 0,0 0-1 0 0,-7 5 1 0 0,8-7 3 0 0,0-1 0 0 0,0 0 0 0 0,0 1 0 0 0,0-1 1 0 0,0 0-1 0 0,0 0 0 0 0,0 0 0 0 0,0 0 0 0 0,0 0 0 0 0,-1-1 0 0 0,1 1 0 0 0,0-1 0 0 0,0 1 0 0 0,-1-1 0 0 0,1 0 1 0 0,0 0-1 0 0,-1 0 0 0 0,1 0 0 0 0,-1 0 0 0 0,1-1 0 0 0,-4 0 0 0 0,44 4-61 0 0,-29-2 54 0 0,0 1 0 0 0,0 1 0 0 0,0 0 0 0 0,0 0 0 0 0,-1 1 0 0 0,9 5 0 0 0,-14-8 11 0 0,0 1-1 0 0,-1 0 0 0 0,1 1 1 0 0,-1-1-1 0 0,1 0 0 0 0,-1 1 0 0 0,0-1 1 0 0,0 1-1 0 0,0 0 0 0 0,0 0 0 0 0,-1-1 1 0 0,1 1-1 0 0,-1 0 0 0 0,1 1 0 0 0,-1-1 1 0 0,0 0-1 0 0,0 0 0 0 0,-1 0 1 0 0,1 1-1 0 0,0 3 0 0 0,-1 0 31 0 0,-1 0 0 0 0,1 0 0 0 0,-1 0-1 0 0,-1 0 1 0 0,1 0 0 0 0,-1-1 0 0 0,0 1 0 0 0,0 0-1 0 0,-1-1 1 0 0,0 0 0 0 0,0 0 0 0 0,-1 1 0 0 0,1-2 0 0 0,-9 11-1 0 0,-4 2 11 0 0,0 1 0 0 0,-35 27-1 0 0,30-29-1656 0 0,-1-3-6466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6:19.308"/>
    </inkml:context>
    <inkml:brush xml:id="br0">
      <inkml:brushProperty name="width" value="0.035" units="cm"/>
      <inkml:brushProperty name="height" value="0.035" units="cm"/>
      <inkml:brushProperty name="color" value="#66CC00"/>
    </inkml:brush>
  </inkml:definitions>
  <inkml:trace contextRef="#ctx0" brushRef="#br0">167 12 13363 0 0,'7'-4'2606'0'0,"-7"3"-2303"0"0,1 0-1 0 0,0 1 1 0 0,-1-1 0 0 0,1 1-1 0 0,0-1 1 0 0,0 1 0 0 0,0-1-1 0 0,-1 1 1 0 0,1-1 0 0 0,0 1-1 0 0,0 0 1 0 0,0-1 0 0 0,0 1-1 0 0,0 0 1 0 0,0 0-1 0 0,0 0 1 0 0,-1 0 0 0 0,1 0-1 0 0,0 0 1 0 0,2 0 0 0 0,-4 1-189 0 0,1 0 0 0 0,-1 1 0 0 0,1-1 1 0 0,-1 0-1 0 0,1 1 0 0 0,-1-1 0 0 0,0 0 1 0 0,0 0-1 0 0,0 0 0 0 0,1 0 0 0 0,-3 1 1 0 0,1 1 42 0 0,-43 67 124 0 0,-68 144 0 0 0,105-200-422 0 0,6-11-20 0 0,0 0 1 0 0,0 1-1 0 0,0-1 1 0 0,0 1-1 0 0,1-1 1 0 0,-2 8-1 0 0,3-11 132 0 0,0 1 1 0 0,0-1-1 0 0,0 1 0 0 0,0-1 0 0 0,1 1 0 0 0,-1-1 1 0 0,0 1-1 0 0,0-1 0 0 0,1 1 0 0 0,-1-1 1 0 0,0 0-1 0 0,1 1 0 0 0,-1-1 0 0 0,0 0 0 0 0,1 1 1 0 0,-1-1-1 0 0,1 0 0 0 0,-1 1 0 0 0,0-1 0 0 0,1 0 1 0 0,-1 0-1 0 0,1 0 0 0 0,-1 1 0 0 0,1-1 0 0 0,-1 0 1 0 0,1 0-1 0 0,-1 0 0 0 0,1 0 0 0 0,0 0 0 0 0,20 3-415 0 0,-14-2 269 0 0,2 1 97 0 0,1 0-1 0 0,-1 1 0 0 0,0 0 0 0 0,0 1 0 0 0,0 0 0 0 0,15 8 1 0 0,-1 3 126 0 0,22 20 0 0 0,-22-16-19 0 0,-20-16 11 0 0,0-1 0 0 0,0 0 0 0 0,0 0 0 0 0,1 0 0 0 0,-1 0 0 0 0,0 0 0 0 0,7 2 0 0 0,-9-4-28 0 0,0 0-1 0 0,-1 0 1 0 0,1 0-1 0 0,0 0 1 0 0,-1 0-1 0 0,1 0 1 0 0,0 0-1 0 0,0 0 1 0 0,-1 0-1 0 0,1 0 1 0 0,0 0-1 0 0,-1-1 1 0 0,1 1-1 0 0,0 0 1 0 0,-1 0-1 0 0,1-1 1 0 0,-1 1-1 0 0,2-1 1 0 0,-1 0 0 0 0,0 0 0 0 0,0 0 0 0 0,0 0 0 0 0,-1 0 1 0 0,1 0-1 0 0,0-1 0 0 0,-1 1 0 0 0,1 0 0 0 0,-1 0 0 0 0,1 0 1 0 0,-1-1-1 0 0,0 1 0 0 0,1-2 0 0 0,3-27 128 0 0,-1 1 0 0 0,-3-54 0 0 0,0 43-33 0 0,0 27-107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6:19.993"/>
    </inkml:context>
    <inkml:brush xml:id="br0">
      <inkml:brushProperty name="width" value="0.035" units="cm"/>
      <inkml:brushProperty name="height" value="0.035" units="cm"/>
      <inkml:brushProperty name="color" value="#66CC00"/>
    </inkml:brush>
  </inkml:definitions>
  <inkml:trace contextRef="#ctx0" brushRef="#br0">287 14 14283 0 0,'-6'-2'5034'0'0,"-8"-4"-3388"0"0,5 4-1479 0 0,0 1 0 0 0,-1 0 0 0 0,1 0 0 0 0,-1 0 1 0 0,1 1-1 0 0,0 1 0 0 0,-1 0 0 0 0,1 0 0 0 0,0 1 0 0 0,-1 0 0 0 0,-12 5 0 0 0,14-5-178 0 0,0 2 1 0 0,0-1-1 0 0,1 1 0 0 0,-1 0 1 0 0,1 0-1 0 0,0 1 0 0 0,0 0 0 0 0,0 0 1 0 0,1 1-1 0 0,0 0 0 0 0,0 0 1 0 0,-10 13-1 0 0,15-17 10 0 0,0-1 0 0 0,1 0 0 0 0,-1 1 1 0 0,0-1-1 0 0,0 1 0 0 0,1-1 0 0 0,-1 1 0 0 0,0 0 1 0 0,1-1-1 0 0,0 1 0 0 0,-1 0 0 0 0,1-1 0 0 0,0 1 1 0 0,0 0-1 0 0,0 2 0 0 0,0-3-6 0 0,1 0-1 0 0,-1 0 1 0 0,1-1-1 0 0,-1 1 1 0 0,1 0 0 0 0,0-1-1 0 0,-1 1 1 0 0,1 0-1 0 0,-1-1 1 0 0,1 1 0 0 0,0-1-1 0 0,0 1 1 0 0,-1-1-1 0 0,1 1 1 0 0,0-1 0 0 0,0 1-1 0 0,0-1 1 0 0,0 0 0 0 0,0 1-1 0 0,-1-1 1 0 0,1 0-1 0 0,0 0 1 0 0,0 0 0 0 0,0 0-1 0 0,0 0 1 0 0,0 0-1 0 0,0 0 1 0 0,0 0 0 0 0,1 0-1 0 0,39-4-63 0 0,-32 2 72 0 0,-1 1-1 0 0,1 0 1 0 0,-1 1 0 0 0,1 0 0 0 0,9 1 0 0 0,-15-1 8 0 0,0 1 1 0 0,-1 0 0 0 0,1-1 0 0 0,-1 1 0 0 0,1 0 0 0 0,-1 1 0 0 0,1-1 0 0 0,-1 0 0 0 0,0 1 0 0 0,1-1-1 0 0,-1 1 1 0 0,0 0 0 0 0,0-1 0 0 0,0 1 0 0 0,-1 0 0 0 0,1 0 0 0 0,0 1 0 0 0,-1-1 0 0 0,1 0 0 0 0,1 5 0 0 0,0-1 31 0 0,0 0 0 0 0,-1 0 0 0 0,0 0 0 0 0,0 0 0 0 0,-1 1 0 0 0,0-1 0 0 0,0 1 0 0 0,0-1 0 0 0,-1 1 0 0 0,0-1 0 0 0,-1 13 0 0 0,-1-10 6 0 0,0 1 0 0 0,-1-1 0 0 0,0 1 0 0 0,0-1 0 0 0,-1 0-1 0 0,0 0 1 0 0,-7 11 0 0 0,1-6-15 0 0,0 1 1 0 0,-1-2-1 0 0,-1 1 0 0 0,0-2 0 0 0,0 1 0 0 0,-1-2 1 0 0,-1 0-1 0 0,-21 14 0 0 0,-5-4-32 0 0,21-12 0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8:24.373"/>
    </inkml:context>
    <inkml:brush xml:id="br0">
      <inkml:brushProperty name="width" value="0.035" units="cm"/>
      <inkml:brushProperty name="height" value="0.035" units="cm"/>
      <inkml:brushProperty name="color" value="#66CC00"/>
    </inkml:brush>
  </inkml:definitions>
  <inkml:trace contextRef="#ctx0" brushRef="#br0">1425 2909 5529 0 0,'1'0'70'0'0,"0"-1"-1"0"0,0 1 0 0 0,0-1 1 0 0,-1 0-1 0 0,1 1 1 0 0,0-1-1 0 0,0 0 0 0 0,0 1 1 0 0,0-1-1 0 0,0 0 0 0 0,-1 0 1 0 0,1 0-1 0 0,0 0 1 0 0,-1 0-1 0 0,1 0 0 0 0,-1 0 1 0 0,1 0-1 0 0,-1 0 1 0 0,0 0-1 0 0,1 0 0 0 0,-1 0 1 0 0,0 0-1 0 0,0 0 0 0 0,0-1 1 0 0,1 1-1 0 0,-1 0 1 0 0,0 0-1 0 0,-1 0 0 0 0,1-2 1 0 0,-1-2 161 0 0,0 0 0 0 0,-1 0 1 0 0,0-1-1 0 0,0 1 0 0 0,-3-5 0 0 0,-1-2 392 0 0,-125-263 4279 0 0,-11-10-4542 0 0,-10-39 66 0 0,-6 16-173 0 0,42 86-132 0 0,19 15-127 0 0,-33-63-4 0 0,30 57 4 0 0,15 31 76 0 0,52 121-70 0 0,-43-63 0 0 0,53 86 473 0 0,-36-80 0 0 0,9 14-453 0 0,39 84-1233 0 0,0 1-1 0 0,-2 1 1 0 0,-16-20 0 0 0,25 33-3878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8:24.886"/>
    </inkml:context>
    <inkml:brush xml:id="br0">
      <inkml:brushProperty name="width" value="0.035" units="cm"/>
      <inkml:brushProperty name="height" value="0.035" units="cm"/>
      <inkml:brushProperty name="color" value="#66CC00"/>
    </inkml:brush>
  </inkml:definitions>
  <inkml:trace contextRef="#ctx0" brushRef="#br0">12 0 10594 0 0,'2'3'261'0'0,"1"0"-1"0"0,0 0 1 0 0,-1 1-1 0 0,0-1 1 0 0,0 1 0 0 0,0-1-1 0 0,0 1 1 0 0,-1-1-1 0 0,1 1 1 0 0,-1 0-1 0 0,0 0 1 0 0,0 0-1 0 0,0 4 1 0 0,0 1 150 0 0,-1 0 1 0 0,-1 1-1 0 0,0-1 1 0 0,-2 14-1 0 0,0 1 262 0 0,0 47-1 0 0,3-45-199 0 0,-4 31-1 0 0,4-57-469 0 0,0 1 0 0 0,0-1 0 0 0,0 0 0 0 0,0 0 0 0 0,0 0 0 0 0,0 0 0 0 0,0 0-1 0 0,0 1 1 0 0,0-1 0 0 0,0 0 0 0 0,0 0 0 0 0,0 0 0 0 0,0 0 0 0 0,0 1 0 0 0,0-1 0 0 0,0 0 0 0 0,0 0-1 0 0,0 0 1 0 0,0 0 0 0 0,0 1 0 0 0,0-1 0 0 0,0 0 0 0 0,0 0 0 0 0,0 0 0 0 0,0 0 0 0 0,0 0 0 0 0,0 0-1 0 0,-1 1 1 0 0,1-1 0 0 0,0 0 0 0 0,0 0 0 0 0,0 0 0 0 0,0 0 0 0 0,0 0 0 0 0,0 0 0 0 0,-1 0-1 0 0,1 0 1 0 0,0 0 0 0 0,0 1 0 0 0,0-1 0 0 0,0 0 0 0 0,-1 0 0 0 0,1 0 0 0 0,0 0 0 0 0,0 0 0 0 0,-4-8 16 0 0,-2-14 38 0 0,2-5-61 0 0,1 0 0 0 0,1 0 0 0 0,1 0 0 0 0,2 0 1 0 0,1 0-1 0 0,8-45 0 0 0,-10 72 10 0 0,0-1 0 0 0,0 1 0 0 0,0 0-1 0 0,0-1 1 0 0,0 1 0 0 0,1 0 0 0 0,-1-1 0 0 0,0 1 0 0 0,0-1 0 0 0,0 1-1 0 0,0 0 1 0 0,0-1 0 0 0,1 1 0 0 0,-1 0 0 0 0,0 0 0 0 0,0-1-1 0 0,1 1 1 0 0,-1 0 0 0 0,0-1 0 0 0,0 1 0 0 0,1 0 0 0 0,-1 0 0 0 0,0 0-1 0 0,1-1 1 0 0,-1 1 0 0 0,0 0 0 0 0,1 0 0 0 0,-1 0 0 0 0,0 0 0 0 0,1 0-1 0 0,-1-1 1 0 0,1 2 24 0 0,0-1-1 0 0,0 0 1 0 0,0 0-1 0 0,0 0 0 0 0,0 1 1 0 0,-1-1-1 0 0,1 0 1 0 0,0 1-1 0 0,0-1 1 0 0,0 1-1 0 0,-1-1 0 0 0,2 2 1 0 0,20 20 746 0 0,-21-20-722 0 0,35 40 758 0 0,76 70 1 0 0,-111-111-803 0 0,0-1 1 0 0,-1 1 0 0 0,1 0-1 0 0,0 0 1 0 0,0 0 0 0 0,0 0-1 0 0,-1 0 1 0 0,1 1 0 0 0,-1-1-1 0 0,1 0 1 0 0,-1 0 0 0 0,1 0-1 0 0,-1 0 1 0 0,0 1 0 0 0,1-1-1 0 0,-1 0 1 0 0,0 2 0 0 0,-4 22 117 0 0,1-13-128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8:25.686"/>
    </inkml:context>
    <inkml:brush xml:id="br0">
      <inkml:brushProperty name="width" value="0.035" units="cm"/>
      <inkml:brushProperty name="height" value="0.035" units="cm"/>
      <inkml:brushProperty name="color" value="#66CC00"/>
    </inkml:brush>
  </inkml:definitions>
  <inkml:trace contextRef="#ctx0" brushRef="#br0">239 175 5065 0 0,'-12'-1'2033'0'0,"0"1"0"0"0,0-2 0 0 0,0 0 0 0 0,-12-3 0 0 0,14 2-1979 0 0,0 0 0 0 0,0-1 1 0 0,0 0-1 0 0,1 0 0 0 0,-1-1 0 0 0,1-1 1 0 0,0 1-1 0 0,1-2 0 0 0,-1 1 0 0 0,1-1 0 0 0,1 0 1 0 0,-1-1-1 0 0,1 0 0 0 0,-6-8 0 0 0,12 14-17 0 0,-19-29 630 0 0,19 28-557 0 0,0 1 0 0 0,-1-1 0 0 0,1 0 0 0 0,1 1 0 0 0,-1-1-1 0 0,0 0 1 0 0,1 0 0 0 0,-1 1 0 0 0,1-1 0 0 0,0-5 0 0 0,0 8-97 0 0,0-1-1 0 0,0 1 1 0 0,0 0 0 0 0,0 0-1 0 0,0 0 1 0 0,0 0 0 0 0,0 0-1 0 0,0 0 1 0 0,0 0 0 0 0,0-1-1 0 0,0 1 1 0 0,0 0 0 0 0,0 0-1 0 0,0 0 1 0 0,0 0 0 0 0,0 0-1 0 0,0 0 1 0 0,0 0 0 0 0,0 0-1 0 0,0 0 1 0 0,0-1 0 0 0,0 1-1 0 0,0 0 1 0 0,0 0 0 0 0,1 0-1 0 0,-1 0 1 0 0,0 0 0 0 0,0 0 0 0 0,0 0-1 0 0,0 0 1 0 0,0 0 0 0 0,0 0-1 0 0,0 0 1 0 0,0 0 0 0 0,0 0-1 0 0,1 0 1 0 0,-1 0 0 0 0,0 0-1 0 0,0 0 1 0 0,0 0 0 0 0,0 0-1 0 0,0 0 1 0 0,0 0 0 0 0,0 0-1 0 0,0 0 1 0 0,1 0 0 0 0,-1 0-1 0 0,0 0 1 0 0,0 0 0 0 0,0 0-1 0 0,0 0 1 0 0,0 0 0 0 0,0 0 0 0 0,0 0-1 0 0,1 0 1 0 0,6 7 307 0 0,5 9-71 0 0,8 17-271 0 0,26 38-1416 0 0,-39-62 971 0 0,1 0 1 0 0,-1-1-1 0 0,1 0 0 0 0,0 0 0 0 0,12 8 0 0 0,-19-15 424 0 0,1 1 0 0 0,0-1 0 0 0,0 0 0 0 0,0 0 0 0 0,0 0 0 0 0,0 0 0 0 0,0 0 0 0 0,0 0 0 0 0,0-1 0 0 0,0 1 0 0 0,0-1 0 0 0,0 0 0 0 0,1 1 0 0 0,-1-1 0 0 0,0 0 0 0 0,0 0 0 0 0,0 0 0 0 0,1-1 0 0 0,3 0 0 0 0,-3 0 71 0 0,-1 0 1 0 0,1-1 0 0 0,0 1 0 0 0,-1-1 0 0 0,1 1 0 0 0,-1-1 0 0 0,1 0 0 0 0,-1 0 0 0 0,0 0 0 0 0,0-1-1 0 0,0 1 1 0 0,3-5 0 0 0,1-3 514 0 0,0-1 0 0 0,0-1-1 0 0,-1 1 1 0 0,0-1-1 0 0,5-21 1 0 0,-4 0 1094 0 0,-6 30-1533 0 0,0 1 1 0 0,0-1-1 0 0,0 0 1 0 0,0 1 0 0 0,0-1-1 0 0,-1 1 1 0 0,1-1-1 0 0,-1 1 1 0 0,0-1-1 0 0,0 1 1 0 0,-1-4-1 0 0,-2 0 128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8:28.354"/>
    </inkml:context>
    <inkml:brush xml:id="br0">
      <inkml:brushProperty name="width" value="0.035" units="cm"/>
      <inkml:brushProperty name="height" value="0.035" units="cm"/>
      <inkml:brushProperty name="color" value="#66CC00"/>
    </inkml:brush>
  </inkml:definitions>
  <inkml:trace contextRef="#ctx0" brushRef="#br0">1437 0 3681 0 0,'-1'5'649'0'0,"0"0"1"0"0,0 0 0 0 0,-1 0 0 0 0,0-1-1 0 0,0 1 1 0 0,0-1 0 0 0,0 1-1 0 0,-1-1 1 0 0,-4 6 0 0 0,-5 10 673 0 0,-53 121 3480 0 0,31-64-3929 0 0,-146 329 428 0 0,31-128 691 0 0,76-150-1854 0 0,-5 30-139 0 0,40-77 0 0 0,5-21 1 0 0,-48 67 0 0 0,36-59 51 0 0,-1-1 77 0 0,26-41 128 0 0,2 2 0 0 0,0 0 0 0 0,-22 52 0 0 0,21-31-91 0 0,1 1-82 0 0,-47 87 0 0 0,6-15-89 0 0,12-22 63 0 0,8-24 33 0 0,16-29-94 0 0,-2 0 0 0 0,-45 61 1 0 0,36-61-1663 0 0,-43 79 1 0 0,73-119-3005 0 0,1-2-1480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8:28.931"/>
    </inkml:context>
    <inkml:brush xml:id="br0">
      <inkml:brushProperty name="width" value="0.035" units="cm"/>
      <inkml:brushProperty name="height" value="0.035" units="cm"/>
      <inkml:brushProperty name="color" value="#66CC00"/>
    </inkml:brush>
  </inkml:definitions>
  <inkml:trace contextRef="#ctx0" brushRef="#br0">1 327 11522 0 0,'1'0'119'0'0,"0"-1"1"0"0,0 1-1 0 0,-1-1 0 0 0,1 0 0 0 0,0 1 0 0 0,0-1 0 0 0,-1 0 0 0 0,1 1 0 0 0,0-1 0 0 0,-1 0 0 0 0,1 0 0 0 0,-1 0 0 0 0,1 1 0 0 0,-1-1 0 0 0,1 0 0 0 0,-1 0 0 0 0,1 0 0 0 0,-1 0 0 0 0,1-2 0 0 0,3-21 1305 0 0,-3 22-1317 0 0,20-252 3871 0 0,-18 238-3370 0 0,-3 15-552 0 0,0 0 1 0 0,0 1-1 0 0,0-1 1 0 0,0 0-1 0 0,0 0 1 0 0,0 1 0 0 0,0-1-1 0 0,1 0 1 0 0,-1 1-1 0 0,0-1 1 0 0,1 1-1 0 0,-1-1 1 0 0,0 0-1 0 0,1 1 1 0 0,-1-1-1 0 0,1 1 1 0 0,-1-1-1 0 0,2 0 1 0 0,-2 1-40 0 0,0 0 0 0 0,1 1 1 0 0,-1-1-1 0 0,0 0 0 0 0,0 1 1 0 0,1-1-1 0 0,-1 0 0 0 0,0 1 0 0 0,1-1 1 0 0,-1 0-1 0 0,0 1 0 0 0,0-1 0 0 0,0 1 1 0 0,0-1-1 0 0,1 0 0 0 0,-1 1 1 0 0,0-1-1 0 0,0 1 0 0 0,0-1 0 0 0,0 1 1 0 0,0-1-1 0 0,0 1 0 0 0,0-1 1 0 0,0 1-1 0 0,0 14 189 0 0,0-14-157 0 0,-9 132 331 0 0,2-47-216 0 0,7-85-166 0 0,0 0 0 0 0,0 0 1 0 0,0 0-1 0 0,0-1 0 0 0,0 1 0 0 0,0 0 1 0 0,0 0-1 0 0,0 0 0 0 0,0 0 0 0 0,1 0 1 0 0,-1 0-1 0 0,0-1 0 0 0,1 1 1 0 0,-1 0-1 0 0,1 0 0 0 0,-1 0 0 0 0,1-1 1 0 0,-1 1-1 0 0,1 0 0 0 0,-1-1 0 0 0,1 1 1 0 0,0 0-1 0 0,-1-1 0 0 0,1 1 0 0 0,1 0 1 0 0,0 0-9 0 0,0 0 1 0 0,0-1 0 0 0,1 1-1 0 0,-1 0 1 0 0,0-1 0 0 0,0 0-1 0 0,1 1 1 0 0,-1-1-1 0 0,0 0 1 0 0,3 0 0 0 0,5-1-38 0 0,0-1 0 0 0,0 0 0 0 0,17-5 0 0 0,-17 4-11 0 0,0-1 1 0 0,0 0 0 0 0,11-7 0 0 0,-18 9 52 0 0,0 1 1 0 0,-1-1-1 0 0,1 0 0 0 0,0-1 1 0 0,0 1-1 0 0,-1 0 1 0 0,0-1-1 0 0,1 1 0 0 0,-1-1 1 0 0,0 0-1 0 0,0 0 1 0 0,0 1-1 0 0,2-7 0 0 0,-4 8 5 0 0,0 1-1 0 0,0-1 1 0 0,0 1 0 0 0,0-1-1 0 0,0 1 1 0 0,-1-1-1 0 0,1 1 1 0 0,0-1 0 0 0,0 1-1 0 0,0-1 1 0 0,-1 1-1 0 0,1-1 1 0 0,0 1-1 0 0,0-1 1 0 0,-1 1 0 0 0,1 0-1 0 0,0-1 1 0 0,-1 1-1 0 0,1 0 1 0 0,-1-1-1 0 0,1 1 1 0 0,0 0 0 0 0,-1 0-1 0 0,1-1 1 0 0,-1 1-1 0 0,1 0 1 0 0,-1 0 0 0 0,1-1-1 0 0,-1 1 1 0 0,0 0-1 0 0,-20-7 3 0 0,14 5-1 0 0,-5-2-217 0 0,0-1 0 0 0,0 0 1 0 0,1-1-1 0 0,0-1 0 0 0,0 0 1 0 0,-13-11-1 0 0,13 9-7012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20T09:28:29.958"/>
    </inkml:context>
    <inkml:brush xml:id="br0">
      <inkml:brushProperty name="width" value="0.035" units="cm"/>
      <inkml:brushProperty name="height" value="0.035" units="cm"/>
      <inkml:brushProperty name="color" value="#66CC00"/>
    </inkml:brush>
  </inkml:definitions>
  <inkml:trace contextRef="#ctx0" brushRef="#br0">172 51 6913 0 0,'0'1'392'0'0,"0"0"-1"0"0,0 0 0 0 0,0 0 1 0 0,0 0-1 0 0,0 0 0 0 0,0-1 0 0 0,0 1 1 0 0,-1 0-1 0 0,1 0 0 0 0,0 0 0 0 0,0 0 1 0 0,-1-1-1 0 0,1 1 0 0 0,0 0 1 0 0,-1 0-1 0 0,1 0 0 0 0,-1-1 0 0 0,0 2 1 0 0,-13 15 1636 0 0,4-6-1070 0 0,-5 12 10 0 0,0 1 83 0 0,-23 26 0 0 0,33-44-1066 0 0,-1 0 0 0 0,1 0-1 0 0,-1-1 1 0 0,0 0 0 0 0,0 0-1 0 0,-1-1 1 0 0,1 0 0 0 0,-1 0-1 0 0,-10 4 1 0 0,17-8-7 0 0,0 0 0 0 0,0 0-1 0 0,0 0 1 0 0,0 1 0 0 0,0-1 0 0 0,0 0-1 0 0,0 0 1 0 0,0 0 0 0 0,0 0 0 0 0,-1 0 0 0 0,1 0-1 0 0,0 0 1 0 0,0 0 0 0 0,0 0 0 0 0,0 0-1 0 0,0 0 1 0 0,0 0 0 0 0,0 0 0 0 0,0 0 0 0 0,0 0-1 0 0,0 0 1 0 0,0 0 0 0 0,-1 0 0 0 0,1 0-1 0 0,0 0 1 0 0,0 0 0 0 0,0 0 0 0 0,0 0 0 0 0,0 0-1 0 0,0 0 1 0 0,0 0 0 0 0,0 0 0 0 0,0 0-1 0 0,0 0 1 0 0,0 0 0 0 0,-1 0 0 0 0,1 0 0 0 0,0-1-1 0 0,0 1 1 0 0,0 0 0 0 0,0 0 0 0 0,0 0-1 0 0,0 0 1 0 0,0 0 0 0 0,0 0 0 0 0,0 0 0 0 0,0 0-1 0 0,0 0 1 0 0,0 0 0 0 0,0 0 0 0 0,0 0-1 0 0,0-1 1 0 0,0 1 0 0 0,0 0 0 0 0,0 0 0 0 0,0 0-1 0 0,0 0 1 0 0,0 0 0 0 0,0 0 0 0 0,0 0-1 0 0,0 0 1 0 0,0 0 0 0 0,0 0 0 0 0,0 0 0 0 0,0-1-1 0 0,0 1 1 0 0,5-9-583 0 0,7-7 260 0 0,14-14 298 0 0,36-30 0 0 0,-33 33 42 0 0,30-35 0 0 0,-59 62 5 0 0,5-6 239 0 0,0 0 0 0 0,0 1-1 0 0,1-1 1 0 0,8-6 0 0 0,-13 12-196 0 0,0-1 0 0 0,0 0 0 0 0,0 1 0 0 0,0-1 1 0 0,0 1-1 0 0,0 0 0 0 0,0-1 0 0 0,0 1 0 0 0,0 0 0 0 0,0-1 1 0 0,0 1-1 0 0,0 0 0 0 0,0 0 0 0 0,0 0 0 0 0,0 0 0 0 0,0 0 1 0 0,0 0-1 0 0,1 1 0 0 0,-1-1-24 0 0,0 1 0 0 0,0-1 0 0 0,-1 1 0 0 0,1 0 0 0 0,0-1 0 0 0,0 1 0 0 0,0 0 0 0 0,-1 0 0 0 0,1 0 0 0 0,0-1-1 0 0,-1 1 1 0 0,1 0 0 0 0,-1 0 0 0 0,1 0 0 0 0,-1 0 0 0 0,1 0 0 0 0,-1 0 0 0 0,0 0 0 0 0,1 0 0 0 0,-1 0 0 0 0,0 2 0 0 0,3 13 51 0 0,-2-1 0 0 0,0 1 0 0 0,-1 0 0 0 0,-2 19 0 0 0,1 9-243 0 0,2-19 173 0 0,-1 22 0 0 0,0-43 0 0 0,-1 1 0 0 0,1-1 0 0 0,-1 1 0 0 0,0-1 0 0 0,0 0 0 0 0,-1 1 0 0 0,-2 6 0 0 0,3-10 0 0 0,1 0 0 0 0,-1 0-1 0 0,1-1 1 0 0,-1 1 0 0 0,0 0-1 0 0,1 0 1 0 0,-1 0 0 0 0,0-1-1 0 0,0 1 1 0 0,1 0 0 0 0,-1 0 0 0 0,0-1-1 0 0,0 1 1 0 0,0-1 0 0 0,0 1-1 0 0,0-1 1 0 0,0 1 0 0 0,0-1-1 0 0,0 0 1 0 0,0 0 0 0 0,0 1-1 0 0,0-1 1 0 0,0 0 0 0 0,0 0-1 0 0,0 0 1 0 0,0 0 0 0 0,0 0-1 0 0,0 0 1 0 0,0 0 0 0 0,-1 0 0 0 0,1-1-1 0 0,-1 1 1 0 0,-2-2-24 0 0,1 1 0 0 0,-1-1-1 0 0,1 0 1 0 0,0 0 0 0 0,-1 0 0 0 0,1 0 0 0 0,-5-4-1 0 0,-1-3-387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3:48.926"/>
    </inkml:context>
    <inkml:brush xml:id="br0">
      <inkml:brushProperty name="width" value="0.035" units="cm"/>
      <inkml:brushProperty name="height" value="0.035" units="cm"/>
    </inkml:brush>
  </inkml:definitions>
  <inkml:trace contextRef="#ctx0" brushRef="#br0">2 67 3681 0 0,'0'-15'5846'0'0,"-1"0"-3282"0"0,0-18-5941 0 0,1 29-368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3:50.005"/>
    </inkml:context>
    <inkml:brush xml:id="br0">
      <inkml:brushProperty name="width" value="0.035" units="cm"/>
      <inkml:brushProperty name="height" value="0.035" units="cm"/>
    </inkml:brush>
  </inkml:definitions>
  <inkml:trace contextRef="#ctx0" brushRef="#br0">1364 841 4609 0 0,'-5'-2'679'0'0,"1"0"-1"0"0,0 1 1 0 0,-1 0 0 0 0,1-1 0 0 0,-1 2-1 0 0,1-1 1 0 0,-1 0 0 0 0,1 1-1 0 0,-10 1 1 0 0,-3 0-400 0 0,-23 6 0 0 0,-2 0 138 0 0,10-5-349 0 0,0-2 1 0 0,-32-4-1 0 0,32 2-69 0 0,1 0 0 0 0,-38 4 0 0 0,6 6 76 0 0,-81 6-107 0 0,33-18-117 0 0,45-1 77 0 0,-86 8-1247 0 0,57 13 231 0 0,75-11 741 0 0,0-1 0 0 0,-1 0 0 0 0,1-2 0 0 0,0-1 0 0 0,-35-1 0 0 0,-30-4-2074 0 0,62 0 2028 0 0,21 3 634 0 0,-1 0 0 0 0,0 1-1 0 0,0-1 1 0 0,0 1-1 0 0,0 0 1 0 0,1-1-1 0 0,-1 1 1 0 0,0 1-1 0 0,0-1 1 0 0,0 0-1 0 0,-3 1 1 0 0,5-1 178 0 0,1 1-359 0 0,0-1 0 0 0,-1 0 1 0 0,1 1-1 0 0,0-1 0 0 0,-1 0 0 0 0,1 0 1 0 0,0 1-1 0 0,-1-1 0 0 0,1 0 1 0 0,-1 0-1 0 0,1 0 0 0 0,0 0 0 0 0,-1 0 1 0 0,1 0-1 0 0,-1 0 0 0 0,1 0 0 0 0,-1 0 1 0 0,1 0-1 0 0,-1 0 0 0 0,1 0 0 0 0,0 0 1 0 0,-1 0-1 0 0,1 0 0 0 0,-1 0 0 0 0,1 0 1 0 0,0 0-1 0 0,-1 0 0 0 0,1-1 0 0 0,-1 1 1 0 0,1 0-1 0 0,0 0 0 0 0,-1-1 0 0 0,1 1 1 0 0,0 0-1 0 0,-1 0 0 0 0,1-1 1 0 0,0 1-1 0 0,-1 0 0 0 0,1-1 0 0 0,0 1 1 0 0,0 0-1 0 0,-1-1 0 0 0,1 1 0 0 0,0-1 1 0 0,0 1-1 0 0,0 0 0 0 0,-1-2 0 0 0,0-37 123 0 0,2 0 0 0 0,6-46 0 0 0,1-17 629 0 0,4-111-1239 0 0,2-65-313 0 0,-16 255-312 0 0,-6-45-1 0 0,4 46 328 0 0,3 16-2384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4:08.385"/>
    </inkml:context>
    <inkml:brush xml:id="br0">
      <inkml:brushProperty name="width" value="0.035" units="cm"/>
      <inkml:brushProperty name="height" value="0.035" units="cm"/>
    </inkml:brush>
  </inkml:definitions>
  <inkml:trace contextRef="#ctx0" brushRef="#br0">7 30 5065 0 0,'4'-3'1225'0'0,"-1"0"0"0"0,1 0 0 0 0,-1 0 0 0 0,1 0 0 0 0,0 0 0 0 0,0 1 0 0 0,0 0 0 0 0,1 0 0 0 0,4-2 0 0 0,-8 4-1121 0 0,0-1 1 0 0,0 1-1 0 0,1 0 0 0 0,-1 0 1 0 0,0 0-1 0 0,0 0 1 0 0,1 0-1 0 0,-1 0 1 0 0,0 0-1 0 0,0 0 1 0 0,1 0-1 0 0,-1 1 0 0 0,0-1 1 0 0,0 0-1 0 0,0 1 1 0 0,1-1-1 0 0,-1 1 1 0 0,0-1-1 0 0,0 1 1 0 0,0 0-1 0 0,0-1 1 0 0,0 1-1 0 0,0 0 0 0 0,0 0 1 0 0,0 0-1 0 0,-1 0 1 0 0,1 0-1 0 0,0 0 1 0 0,0 0-1 0 0,-1 0 1 0 0,1 0-1 0 0,-1 0 0 0 0,1 0 1 0 0,-1 0-1 0 0,1 1 1 0 0,-1-1-1 0 0,0 0 1 0 0,1 0-1 0 0,-1 2 1 0 0,1 2-51 0 0,0 0-1 0 0,-1 0 1 0 0,1 0 0 0 0,-1 0 0 0 0,0 1 0 0 0,0-1 0 0 0,-1 0 0 0 0,0 0 0 0 0,-2 9 0 0 0,2-10-43 0 0,0 0 0 0 0,0-1 0 0 0,-1 1 1 0 0,1 0-1 0 0,-1-1 0 0 0,0 1 0 0 0,0-1 0 0 0,0 1 1 0 0,0-1-1 0 0,-1 0 0 0 0,1 0 0 0 0,-1 0 1 0 0,-4 3-1 0 0,6-5-26 0 0,1-1 1 0 0,-1 1-1 0 0,0-1 1 0 0,0 1-1 0 0,0-1 0 0 0,0 1 1 0 0,0-1-1 0 0,0 0 1 0 0,0 0-1 0 0,1 1 1 0 0,-1-1-1 0 0,0 0 1 0 0,0 0-1 0 0,0 0 0 0 0,0 0 1 0 0,0 0-1 0 0,0 0 1 0 0,0 0-1 0 0,0 0 1 0 0,0-1-1 0 0,0 1 1 0 0,0 0-1 0 0,-2-1 0 0 0,2 0 70 0 0,-1 0 0 0 0,0 0 0 0 0,1-1-1 0 0,-1 1 1 0 0,1 0 0 0 0,-1-1 0 0 0,1 1-1 0 0,0-1 1 0 0,0 1 0 0 0,0-1 0 0 0,-2-2-1 0 0,1 0-301 0 0,0 0 0 0 0,0 0 1 0 0,1 0-1 0 0,-2-9 0 0 0,2 11-506 0 0,1-1 0 0 0,-1 1 0 0 0,1-1 0 0 0,0 1 0 0 0,0-1 0 0 0,0 1 0 0 0,1-5 0 0 0,0 1-5795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4:08.796"/>
    </inkml:context>
    <inkml:brush xml:id="br0">
      <inkml:brushProperty name="width" value="0.035" units="cm"/>
      <inkml:brushProperty name="height" value="0.035" units="cm"/>
    </inkml:brush>
  </inkml:definitions>
  <inkml:trace contextRef="#ctx0" brushRef="#br0">61 0 6913 0 0,'-1'1'609'0'0,"0"-1"-481"0"0,0 1-128 0 0,0-1 0 0 0,0 0 1208 0 0,-1 0 216 0 0,-2 1 49 0 0,-2 0-1 0 0,-1 1-496 0 0,-2 0-104 0 0,0 0-16 0 0,-1 0-4992 0 0,1 0-1002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4:09.208"/>
    </inkml:context>
    <inkml:brush xml:id="br0">
      <inkml:brushProperty name="width" value="0.035" units="cm"/>
      <inkml:brushProperty name="height" value="0.035" units="cm"/>
    </inkml:brush>
  </inkml:definitions>
  <inkml:trace contextRef="#ctx0" brushRef="#br0">45 181 7834 0 0,'1'-1'131'0'0,"-1"1"0"0"0,0 0 0 0 0,1-1 1 0 0,-1 1-1 0 0,1 0 0 0 0,-1-1 0 0 0,0 1 1 0 0,1-1-1 0 0,-1 1 0 0 0,0-1 0 0 0,1 1 1 0 0,-1-1-1 0 0,0 1 0 0 0,0-1 0 0 0,1 1 0 0 0,-1-1 1 0 0,0 0-1 0 0,0 1 0 0 0,0-1 0 0 0,0 1 1 0 0,0-1-1 0 0,0 0 0 0 0,0 1 0 0 0,0-1 1 0 0,0-21 2325 0 0,0 16-1938 0 0,0-8 1356 0 0,0-4-1042 0 0,3-28 0 0 0,-2 42-924 0 0,0-1 0 0 0,0 1 0 0 0,0-1 0 0 0,0 1 0 0 0,1-1 0 0 0,0 1 0 0 0,0 0 0 0 0,0 0 0 0 0,0 0 0 0 0,1 0 0 0 0,3-4 0 0 0,3 1-205 0 0,-9 7 314 0 0,0 0 0 0 0,0 0 0 0 0,0 0 1 0 0,1 0-1 0 0,-1 0 0 0 0,0 0 1 0 0,0 0-1 0 0,0 0 0 0 0,0 0 1 0 0,0 0-1 0 0,1 0 0 0 0,-1 0 1 0 0,0 0-1 0 0,0 0 0 0 0,0 1 0 0 0,0-1 1 0 0,1 0-1 0 0,-1 0 0 0 0,0 0 1 0 0,0 0-1 0 0,0 0 0 0 0,0 0 1 0 0,0 0-1 0 0,0 0 0 0 0,1 1 0 0 0,-1-1 1 0 0,0 0-1 0 0,0 0 0 0 0,0 0 1 0 0,0 0-1 0 0,0 0 0 0 0,0 1 1 0 0,0 0 54 0 0,1-1 1 0 0,-1 1 0 0 0,0 0 0 0 0,0 0-1 0 0,0 0 1 0 0,0 0 0 0 0,-1 0 0 0 0,1-1-1 0 0,0 1 1 0 0,0 0 0 0 0,0 0 0 0 0,-1 0-1 0 0,1 0 1 0 0,0-1 0 0 0,-1 1 0 0 0,1 0-1 0 0,-1 0 1 0 0,1-1 0 0 0,-2 2 0 0 0,-7 8-4 0 0,0-1 0 0 0,-1 0 0 0 0,0-1 0 0 0,0 0 0 0 0,-18 10 0 0 0,19-13-6754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4:11.748"/>
    </inkml:context>
    <inkml:brush xml:id="br0">
      <inkml:brushProperty name="width" value="0.035" units="cm"/>
      <inkml:brushProperty name="height" value="0.035" units="cm"/>
    </inkml:brush>
  </inkml:definitions>
  <inkml:trace contextRef="#ctx0" brushRef="#br0">45 11 5529 0 0,'2'-1'785'0'0,"-1"0"1"0"0,1 0-1 0 0,-1 0 0 0 0,1 0 0 0 0,-1 1 0 0 0,1-1 1 0 0,0 1-1 0 0,2-1 0 0 0,0 0-205 0 0,0 0-1 0 0,0 0 1 0 0,0 1 0 0 0,0 0-1 0 0,8 0 1 0 0,-11 0-529 0 0,1 1 0 0 0,-1-1 1 0 0,0 0-1 0 0,0 1 0 0 0,1-1 0 0 0,-1 0 0 0 0,0 1 0 0 0,0 0 1 0 0,0-1-1 0 0,0 1 0 0 0,0 0 0 0 0,0 0 0 0 0,0-1 0 0 0,0 1 1 0 0,0 0-1 0 0,0 0 0 0 0,0 0 0 0 0,0 0 0 0 0,0 0 0 0 0,-1 0 1 0 0,1 0-1 0 0,0 1 0 0 0,-1-1 0 0 0,1 0 0 0 0,-1 0 0 0 0,0 1 1 0 0,1 0-1 0 0,0 2 44 0 0,-1 0 0 0 0,0 0 0 0 0,0 0 0 0 0,0 0 0 0 0,-1 0 0 0 0,1 0 0 0 0,-1 0 1 0 0,-1 4-1 0 0,0-2-54 0 0,0-1 0 0 0,0 1 1 0 0,-1-1-1 0 0,1 0 1 0 0,-1 0-1 0 0,0 0 1 0 0,-1 0-1 0 0,1 0 1 0 0,-6 4-1 0 0,6-6-81 0 0,1 0-1 0 0,-1-1 1 0 0,0 1 0 0 0,0-1-1 0 0,0 0 1 0 0,-1 0 0 0 0,1 0-1 0 0,0 0 1 0 0,-1 0 0 0 0,1-1-1 0 0,-1 0 1 0 0,0 0 0 0 0,0 0-1 0 0,1 0 1 0 0,-5 0 0 0 0,7-1 1 0 0,0 0 0 0 0,0 0 0 0 0,0 0-1 0 0,0 0 1 0 0,0 0 0 0 0,0 0 0 0 0,0 0 0 0 0,0 0 0 0 0,0-1 0 0 0,0 1 0 0 0,0 0-1 0 0,1-1 1 0 0,-1 1 0 0 0,0-1 0 0 0,0 1 0 0 0,0-1 0 0 0,0 1 0 0 0,1-1 0 0 0,-1 1-1 0 0,0-1 1 0 0,1 0 0 0 0,-1 0 0 0 0,0 1 0 0 0,1-1 0 0 0,-1 0 0 0 0,1 0 0 0 0,-1 0-1 0 0,0-1 1 0 0,1 0-201 0 0,-1 0 0 0 0,1 0 0 0 0,-1 0-1 0 0,1 0 1 0 0,0 0 0 0 0,0 0-1 0 0,0 0 1 0 0,0 0 0 0 0,0 0-1 0 0,0 0 1 0 0,0-1 0 0 0,1-1 0 0 0,2-5-4848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4:12.113"/>
    </inkml:context>
    <inkml:brush xml:id="br0">
      <inkml:brushProperty name="width" value="0.035" units="cm"/>
      <inkml:brushProperty name="height" value="0.035" units="cm"/>
    </inkml:brush>
  </inkml:definitions>
  <inkml:trace contextRef="#ctx0" brushRef="#br0">60 1 14283 0 0,'0'2'447'0'0,"0"1"-1"0"0,0-1 1 0 0,0 1 0 0 0,0 0 0 0 0,0-1-1 0 0,-1 1 1 0 0,1-1 0 0 0,-1 1-1 0 0,0-1 1 0 0,1 1 0 0 0,-1-1 0 0 0,0 1-1 0 0,-2 2 1 0 0,-19 30 1390 0 0,20-34-1893 0 0,0 3-155 0 0,-1 0 1 0 0,0 0 0 0 0,0-1 0 0 0,-1 1-1 0 0,1-1 1 0 0,-6 5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3:41.706"/>
    </inkml:context>
    <inkml:brush xml:id="br0">
      <inkml:brushProperty name="width" value="0.035" units="cm"/>
      <inkml:brushProperty name="height" value="0.035" units="cm"/>
    </inkml:brush>
  </inkml:definitions>
  <inkml:trace contextRef="#ctx0" brushRef="#br0">24 307 10594 0 0,'1'-18'6049'0'0,"1"-3"-3522"0"0,3-34-711 0 0,-7 17-1792 0 0,-1 1 0 0 0,-2-1 0 0 0,-16-61 0 0 0,22 101-127 0 0,0 0-1 0 0,0 1 1 0 0,1-1 0 0 0,-1 0 0 0 0,1 0 0 0 0,-1 0-1 0 0,1 0 1 0 0,0 0 0 0 0,0 0 0 0 0,0 0 0 0 0,0-1-1 0 0,0 1 1 0 0,0-1 0 0 0,1 0 0 0 0,-1 1 0 0 0,0-1-1 0 0,1 0 1 0 0,2 1 0 0 0,11 3 51 0 0,28 7 1 0 0,-30-8-328 0 0,-8-3 262 0 0,4 1-299 0 0,-1 1 0 0 0,0-1 0 0 0,0 2 0 0 0,16 7-1 0 0,-22-9 404 0 0,-1-1-1 0 0,1 1 0 0 0,-1 0 0 0 0,0 0 0 0 0,1 0 0 0 0,-1 0 0 0 0,0 0 0 0 0,-1 1 1 0 0,1-1-1 0 0,0 1 0 0 0,-1-1 0 0 0,1 1 0 0 0,-1 0 0 0 0,0-1 0 0 0,0 1 0 0 0,0 0 1 0 0,0 0-1 0 0,0 0 0 0 0,-1 0 0 0 0,1 3 0 0 0,0 1 157 0 0,-1 0 0 0 0,0 0 0 0 0,-1 0 0 0 0,1 0 0 0 0,-1 0 0 0 0,-1 0 0 0 0,1 0 0 0 0,-1-1 0 0 0,-1 1 0 0 0,1-1-1 0 0,-1 1 1 0 0,0-1 0 0 0,0 0 0 0 0,-1 0 0 0 0,0 0 0 0 0,0 0 0 0 0,0-1 0 0 0,-1 1 0 0 0,-7 6 0 0 0,6-7 19 0 0,1 0 0 0 0,-1-1-1 0 0,1 0 1 0 0,-1 0 0 0 0,0-1 0 0 0,-1 0-1 0 0,1 0 1 0 0,0 0 0 0 0,-1 0 0 0 0,0-1 0 0 0,0 0-1 0 0,1-1 1 0 0,-1 0 0 0 0,0 0 0 0 0,0 0 0 0 0,0-1-1 0 0,0 0 1 0 0,0 0 0 0 0,-11-2 0 0 0,7-1-149 0 0,2-1-330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4:12.588"/>
    </inkml:context>
    <inkml:brush xml:id="br0">
      <inkml:brushProperty name="width" value="0.035" units="cm"/>
      <inkml:brushProperty name="height" value="0.035" units="cm"/>
    </inkml:brush>
  </inkml:definitions>
  <inkml:trace contextRef="#ctx0" brushRef="#br0">85 1 10594 0 0,'-1'1'410'0'0,"0"0"0"0"0,0 0 1 0 0,0 0-1 0 0,0 0 0 0 0,0-1 0 0 0,-1 1 0 0 0,1 0 0 0 0,0-1 0 0 0,-1 1 0 0 0,1-1 0 0 0,0 1 0 0 0,-3 0 0 0 0,-14 7 3181 0 0,6 1-3866 0 0,-14 13-1273 0 0,25-21 1486 0 0,0 0 0 0 0,0 1 0 0 0,0-1 0 0 0,0 0 0 0 0,0 1-1 0 0,0-1 1 0 0,1 1 0 0 0,-1 0 0 0 0,0-1 0 0 0,1 1 0 0 0,-1-1 0 0 0,1 1-1 0 0,0 0 1 0 0,-1-1 0 0 0,1 1 0 0 0,0 3 0 0 0,0-4 59 0 0,0-1-1 0 0,1 0 1 0 0,-1 1-1 0 0,0-1 1 0 0,0 0 0 0 0,0 0-1 0 0,1 1 1 0 0,-1-1-1 0 0,0 0 1 0 0,0 1 0 0 0,1-1-1 0 0,-1 0 1 0 0,0 0 0 0 0,1 0-1 0 0,-1 1 1 0 0,0-1-1 0 0,1 0 1 0 0,-1 0 0 0 0,0 0-1 0 0,1 0 1 0 0,-1 0 0 0 0,0 0-1 0 0,1 1 1 0 0,-1-1-1 0 0,0 0 1 0 0,1 0 0 0 0,-1 0-1 0 0,0 0 1 0 0,1 0 0 0 0,-1 0-1 0 0,1-1 1 0 0,-1 1-1 0 0,0 0 1 0 0,1 0 0 0 0,-1 0-1 0 0,0 0 1 0 0,1 0-1 0 0,-1 0 1 0 0,0-1 0 0 0,1 1-1 0 0,-1 0 1 0 0,20-9-132 0 0,-16 8 122 0 0,-1-1 194 0 0,0 1 0 0 0,0 0 0 0 0,0 0 0 0 0,0 0 0 0 0,1 0 0 0 0,-1 1-1 0 0,0-1 1 0 0,0 1 0 0 0,6 0 0 0 0,-9 0-113 0 0,1 0 0 0 0,0 0 0 0 0,0 1 0 0 0,-1-1 0 0 0,1 0 0 0 0,0 0 0 0 0,-1 1 0 0 0,1-1 0 0 0,0 0 0 0 0,-1 1 0 0 0,1-1 0 0 0,-1 1 0 0 0,1-1 0 0 0,0 1 0 0 0,-1-1 1 0 0,1 1-1 0 0,-1-1 0 0 0,1 2 0 0 0,0-1-22 0 0,-1 0 0 0 0,1 0 0 0 0,-1 0 0 0 0,0 1 0 0 0,1-1 0 0 0,-1 0 0 0 0,0 1 1 0 0,0-1-1 0 0,0 0 0 0 0,0 0 0 0 0,0 1 0 0 0,0-1 0 0 0,0 0 0 0 0,0 2 0 0 0,-1 1 110 0 0,0 0-1 0 0,-1 1 1 0 0,1-1-1 0 0,-1 0 0 0 0,1 0 1 0 0,-1 0-1 0 0,0 0 1 0 0,-4 4-1 0 0,-23 28-801 0 0,23-29-48 0 0,-5 4-6534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4:43.597"/>
    </inkml:context>
    <inkml:brush xml:id="br0">
      <inkml:brushProperty name="width" value="0.035" units="cm"/>
      <inkml:brushProperty name="height" value="0.035" units="cm"/>
    </inkml:brush>
  </inkml:definitions>
  <inkml:trace contextRef="#ctx0" brushRef="#br0">14 176 3681 0 0,'-4'13'14063'0'0,"2"-22"-12492"0"0,3-34 416 0 0,0 21-1881 0 0,0 0-1 0 0,-2 0 0 0 0,-1 0 0 0 0,-5-27 1 0 0,9 61-474 0 0,0 1 1 0 0,-1-1 0 0 0,-1 1-1 0 0,-1 20 1 0 0,0 16-776 0 0,1-48 1142 0 0,0-1 0 0 0,1 1 0 0 0,-1-1 0 0 0,0 0 0 0 0,0 1 0 0 0,0-1-1 0 0,0 1 1 0 0,0-1 0 0 0,0 0 0 0 0,0 1 0 0 0,1-1 0 0 0,-1 0 0 0 0,0 1 0 0 0,0-1-1 0 0,1 1 1 0 0,-1-1 0 0 0,0 0 0 0 0,0 0 0 0 0,1 1 0 0 0,-1-1 0 0 0,0 0-1 0 0,1 0 1 0 0,-1 1 0 0 0,0-1 0 0 0,1 0 0 0 0,-1 0 0 0 0,1 0 0 0 0,-1 1 0 0 0,0-1-1 0 0,1 0 1 0 0,-1 0 0 0 0,1 0 0 0 0,-1 0 0 0 0,0 0 0 0 0,1 0 0 0 0,-1 0-1 0 0,1 0 1 0 0,-1 0 0 0 0,1 0 0 0 0,-1 0 0 0 0,0 0 0 0 0,1 0 0 0 0,0-1 0 0 0,25-8-380 0 0,-7 3 230 0 0,-15 5 142 0 0,-1 1 1 0 0,1-1 0 0 0,0 1-1 0 0,0 0 1 0 0,-1 1-1 0 0,1-1 1 0 0,0 1-1 0 0,-1-1 1 0 0,1 1-1 0 0,0 0 1 0 0,3 2-1 0 0,-5-2 53 0 0,-1 0 0 0 0,0-1-1 0 0,0 1 1 0 0,0 0-1 0 0,1 0 1 0 0,-1 0 0 0 0,0 1-1 0 0,0-1 1 0 0,-1 0 0 0 0,1 0-1 0 0,0 0 1 0 0,0 1 0 0 0,0-1-1 0 0,-1 0 1 0 0,1 1-1 0 0,-1-1 1 0 0,1 1 0 0 0,-1-1-1 0 0,0 1 1 0 0,1-1 0 0 0,-1 1-1 0 0,0-1 1 0 0,0 1-1 0 0,0-1 1 0 0,0 1 0 0 0,0-1-1 0 0,0 1 1 0 0,-1-1 0 0 0,1 1-1 0 0,-1 1 1 0 0,0-1 20 0 0,1 1 0 0 0,-1-1 0 0 0,0 0 0 0 0,0 1 0 0 0,0-1-1 0 0,-1 0 1 0 0,1 0 0 0 0,0 0 0 0 0,-1 0 0 0 0,1 0 0 0 0,-1 0 0 0 0,0 0 0 0 0,0 0 0 0 0,0-1 0 0 0,0 1 0 0 0,0-1 0 0 0,0 1 0 0 0,0-1 0 0 0,0 0 0 0 0,-3 1 0 0 0,0 0-51 0 0,1 0 0 0 0,-1 0 0 0 0,0-1 0 0 0,0 0 1 0 0,0 0-1 0 0,0 0 0 0 0,0-1 0 0 0,0 0 1 0 0,-6 0-1 0 0,4-1-323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4:43.819"/>
    </inkml:context>
    <inkml:brush xml:id="br0">
      <inkml:brushProperty name="width" value="0.035" units="cm"/>
      <inkml:brushProperty name="height" value="0.035" units="cm"/>
    </inkml:brush>
  </inkml:definitions>
  <inkml:trace contextRef="#ctx0" brushRef="#br0">1 100 17508 0 0,'1'-1'1560'0'0,"0"0"-1248"0"0,0-1-248 0 0,-1 0-64 0 0,0 0 544 0 0,0 2 96 0 0,0-2 17 0 0,1-4 7 0 0,-1-3-408 0 0,0-4-88 0 0,1 1-8 0 0,0 0-8 0 0,0 1-728 0 0,-1 1-136 0 0,0 1-33 0 0,0 1-7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4:44.342"/>
    </inkml:context>
    <inkml:brush xml:id="br0">
      <inkml:brushProperty name="width" value="0.035" units="cm"/>
      <inkml:brushProperty name="height" value="0.035" units="cm"/>
    </inkml:brush>
  </inkml:definitions>
  <inkml:trace contextRef="#ctx0" brushRef="#br0">4 130 6449 0 0,'0'-45'7637'0'0,"-1"33"-6660"0"0,0 3-251 0 0,0 0 0 0 0,1 0 0 0 0,0 0 0 0 0,0 0 0 0 0,4-16 0 0 0,-4 25-718 0 0,0 0-1 0 0,0 0 1 0 0,0 0 0 0 0,0 0 0 0 0,0-1 0 0 0,0 1-1 0 0,0 0 1 0 0,0 0 0 0 0,0 0 0 0 0,0 0 0 0 0,0 0-1 0 0,0 0 1 0 0,0 0 0 0 0,0 0 0 0 0,0 0 0 0 0,0 0-1 0 0,0 0 1 0 0,0 0 0 0 0,0-1 0 0 0,0 1 0 0 0,0 0-1 0 0,0 0 1 0 0,0 0 0 0 0,0 0 0 0 0,0 0 0 0 0,0 0-1 0 0,0 0 1 0 0,0 0 0 0 0,0 0 0 0 0,0 0 0 0 0,0 0-1 0 0,0 0 1 0 0,1 0 0 0 0,-1 0 0 0 0,0 0 0 0 0,0 0-1 0 0,0 0 1 0 0,0 0 0 0 0,0 0 0 0 0,0 0 0 0 0,0 0-1 0 0,0 0 1 0 0,0 0 0 0 0,0 0 0 0 0,0 0 0 0 0,0 0-1 0 0,1 0 1 0 0,-1 0 0 0 0,0 0 0 0 0,0 0 0 0 0,0 0-1 0 0,0 0 1 0 0,0 0 0 0 0,0 0 0 0 0,0 0 0 0 0,0 0-1 0 0,0 0 1 0 0,0 0 0 0 0,0 0 0 0 0,0 0 0 0 0,1 0 0 0 0,2 7 736 0 0,2 9 238 0 0,-4-13-1021 0 0,3 31-1947 0 0,-3-31 1792 0 0,-1 0-1 0 0,0 0 1 0 0,0 0-1 0 0,0 0 1 0 0,-1-1 0 0 0,1 1-1 0 0,-1 0 1 0 0,1 0-1 0 0,-3 4 1 0 0,4-9-467 0 0,0 0 510 0 0,1 0 1 0 0,-1 0-1 0 0,0 0 1 0 0,1 1-1 0 0,-1-1 1 0 0,1 0-1 0 0,0 1 1 0 0,-1-1-1 0 0,4-1 1 0 0,1-2 290 0 0,4-5 537 0 0,18-16 740 0 0,-26 25-1297 0 0,0-1 1 0 0,0 1-1 0 0,0-1 0 0 0,0 1 1 0 0,1 0-1 0 0,-1 0 0 0 0,0 0 1 0 0,1 0-1 0 0,-1 0 0 0 0,1 0 1 0 0,2 0-1 0 0,-4 1-91 0 0,0 0-1 0 0,0 1 1 0 0,0-1-1 0 0,0 0 1 0 0,-1 0-1 0 0,1 1 1 0 0,0-1-1 0 0,0 1 1 0 0,0-1-1 0 0,0 0 1 0 0,-1 1-1 0 0,1-1 1 0 0,0 1-1 0 0,-1 0 1 0 0,1-1-1 0 0,0 1 1 0 0,-1 0 0 0 0,1-1-1 0 0,-1 1 1 0 0,1 0-1 0 0,-1 0 1 0 0,1-1-1 0 0,-1 1 1 0 0,0 0-1 0 0,1 0 1 0 0,-1 0-1 0 0,0 0 1 0 0,1-1-1 0 0,-1 1 1 0 0,0 0-1 0 0,0 0 1 0 0,0 2-1 0 0,2 33 478 0 0,-2-31-378 0 0,0 5-251 0 0,0 0 0 0 0,0 0 0 0 0,-1 0 1 0 0,0 0-1 0 0,-1 0 0 0 0,-6 17 0 0 0,4-19-7001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4:47.446"/>
    </inkml:context>
    <inkml:brush xml:id="br0">
      <inkml:brushProperty name="width" value="0.035" units="cm"/>
      <inkml:brushProperty name="height" value="0.035" units="cm"/>
    </inkml:brush>
  </inkml:definitions>
  <inkml:trace contextRef="#ctx0" brushRef="#br0">1 6 9218 0 0,'13'-2'974'0'0,"-9"1"96"0"0,0 0 0 0 0,0 1 0 0 0,0-1 0 0 0,0 1 0 0 0,0 0 0 0 0,5 1 0 0 0,-7-1-799 0 0,-1 0-1 0 0,1 1 1 0 0,0 0-1 0 0,-1-1 1 0 0,1 1-1 0 0,-1 0 0 0 0,1 0 1 0 0,-1 0-1 0 0,1 0 1 0 0,-1 0-1 0 0,0 0 1 0 0,1 0-1 0 0,-1 1 1 0 0,0-1-1 0 0,0 0 1 0 0,0 1-1 0 0,0-1 0 0 0,1 3 1 0 0,1 2-405 0 0,0 0 1 0 0,0 0-1 0 0,-1 0 0 0 0,3 8 1 0 0,-4-12 90 0 0,-1 0 1 0 0,1 0-1 0 0,-1 0 1 0 0,0 0-1 0 0,1 0 1 0 0,-1 0 0 0 0,0 0-1 0 0,0 1 1 0 0,-1-1-1 0 0,1 0 1 0 0,0 0-1 0 0,-1 0 1 0 0,1 0-1 0 0,-1 0 1 0 0,1 0-1 0 0,-1-1 1 0 0,-2 5 0 0 0,3-6 7 0 0,-1 0 0 0 0,1 0 0 0 0,0 0 0 0 0,-1 1 0 0 0,1-1 0 0 0,0 0 0 0 0,-1 0 1 0 0,1 0-1 0 0,0 0 0 0 0,-1 0 0 0 0,1 0 0 0 0,-1 0 0 0 0,1 0 0 0 0,0 0 1 0 0,-1 0-1 0 0,1-1 0 0 0,0 1 0 0 0,-1 0 0 0 0,1 0 0 0 0,-1 0 0 0 0,1 0 0 0 0,0 0 1 0 0,0-1-1 0 0,-1 1 0 0 0,1 0 0 0 0,0 0 0 0 0,-1-1 0 0 0,1 1 0 0 0,0 0 0 0 0,0 0 1 0 0,-1-1-1 0 0,1 1 0 0 0,0 0 0 0 0,-1-1 0 0 0,-12-15-249 0 0,11 13 248 0 0,1 2 34 0 0,1 0 0 0 0,-1 1 0 0 0,1-1 0 0 0,-1 1 0 0 0,0-1 0 0 0,1 1 0 0 0,-1-1 0 0 0,1 1 0 0 0,-1-1 0 0 0,0 1 0 0 0,0-1 0 0 0,1 1 0 0 0,-1 0 0 0 0,0 0 0 0 0,1-1 0 0 0,-1 1 0 0 0,0 0 0 0 0,0 0 0 0 0,1 0 0 0 0,-1 0 0 0 0,0 0 0 0 0,0 0 0 0 0,0 0 0 0 0,1 0 0 0 0,-1 0 0 0 0,0 0 0 0 0,-1 1 0 0 0,1-1 27 0 0,-1 1 1 0 0,1 0-1 0 0,-1 0 0 0 0,1 0 0 0 0,0 0 0 0 0,-1 0 1 0 0,1 0-1 0 0,0 0 0 0 0,0 1 0 0 0,0-1 0 0 0,0 0 1 0 0,-2 3-1 0 0,2-1-98 0 0,-1 0 0 0 0,1-1 0 0 0,-1 1 0 0 0,1 0 0 0 0,0 0 0 0 0,0 0 0 0 0,0 0 0 0 0,1 0 0 0 0,-1 0 0 0 0,1 0 0 0 0,-1 0 0 0 0,1 0 0 0 0,0 0 0 0 0,0 0 0 0 0,1 4 0 0 0,0-6 76 0 0,-1 1-1 0 0,0-1 1 0 0,1 0-1 0 0,-1 0 1 0 0,1 0-1 0 0,-1-1 1 0 0,1 1-1 0 0,0 0 1 0 0,0 0-1 0 0,-1 0 1 0 0,1 0-1 0 0,0-1 1 0 0,0 1-1 0 0,0 0 1 0 0,-1-1-1 0 0,1 1 1 0 0,0 0-1 0 0,0-1 1 0 0,0 1-1 0 0,0-1 1 0 0,0 0-1 0 0,0 1 1 0 0,1-1-1 0 0,-1 0 1 0 0,0 1-1 0 0,0-1 1 0 0,0 0-1 0 0,0 0 1 0 0,0 0-1 0 0,0 0 1 0 0,0 0-1 0 0,0 0 1 0 0,1-1 0 0 0,-1 1-1 0 0,0 0 1 0 0,0-1-1 0 0,0 1 1 0 0,0 0-1 0 0,0-1 1 0 0,0 1-1 0 0,0-1 1 0 0,1 0-1 0 0,3-2-296 0 0,0 0 0 0 0,-1 0-1 0 0,1 0 1 0 0,-1-1 0 0 0,0 1 0 0 0,0-1-1 0 0,5-6 1 0 0,-3 2-529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4:47.944"/>
    </inkml:context>
    <inkml:brush xml:id="br0">
      <inkml:brushProperty name="width" value="0.035" units="cm"/>
      <inkml:brushProperty name="height" value="0.035" units="cm"/>
    </inkml:brush>
  </inkml:definitions>
  <inkml:trace contextRef="#ctx0" brushRef="#br0">4 159 6913 0 0,'-2'-29'9839'0'0,"3"-8"-7592"0"0,-2-33-2534 0 0,0 49-179 0 0,1 19 380 0 0,1 3 74 0 0,1 11 332 0 0,-1-2-173 0 0,1-4-277 0 0,-1 1 1 0 0,0 0 0 0 0,-1 0 0 0 0,1 0 0 0 0,-1-1-1 0 0,-1 1 1 0 0,1 0 0 0 0,-3 12 0 0 0,4-23-229 0 0,1 0-1 0 0,0 0 1 0 0,0 0 0 0 0,0 0 0 0 0,1 0-1 0 0,-1 1 1 0 0,1-1 0 0 0,0 1 0 0 0,3-4 0 0 0,-5 7 351 0 0,3-5 269 0 0,1 1 1 0 0,1 0-1 0 0,-1 0 0 0 0,9-5 1 0 0,-13 9-189 0 0,-1-1 0 0 0,1 1 0 0 0,0 0 0 0 0,-1-1 0 0 0,1 1 0 0 0,0 0 0 0 0,0-1-1 0 0,-1 1 1 0 0,1 0 0 0 0,0 0 0 0 0,0 0 0 0 0,-1 0 0 0 0,1 0 0 0 0,0 0 0 0 0,0 0 0 0 0,0 0 0 0 0,-1 0 0 0 0,1 0 0 0 0,0 0 0 0 0,0 0 0 0 0,-1 0 0 0 0,1 1 0 0 0,0-1 0 0 0,0 0 0 0 0,-1 1 0 0 0,1-1 0 0 0,0 1 0 0 0,-1-1 0 0 0,1 0 0 0 0,0 1 0 0 0,-1-1 0 0 0,1 1 0 0 0,-1 0 0 0 0,1-1 0 0 0,-1 1 0 0 0,1-1 0 0 0,-1 1 0 0 0,0 0 0 0 0,1 0 0 0 0,-1-1 0 0 0,1 1 0 0 0,-1 0 0 0 0,0-1 0 0 0,0 1 0 0 0,0 0 0 0 0,1 0 0 0 0,-1 0 0 0 0,0 1 0 0 0,1 9-64 0 0,0 1 0 0 0,-1 0 1 0 0,0 0-1 0 0,-1-1 0 0 0,0 1 0 0 0,-1 0 1 0 0,0-1-1 0 0,-5 14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4:48.529"/>
    </inkml:context>
    <inkml:brush xml:id="br0">
      <inkml:brushProperty name="width" value="0.035" units="cm"/>
      <inkml:brushProperty name="height" value="0.035" units="cm"/>
    </inkml:brush>
  </inkml:definitions>
  <inkml:trace contextRef="#ctx0" brushRef="#br0">27 13 10594 0 0,'0'-1'165'0'0,"1"0"1"0"0,0 0-1 0 0,1 0 0 0 0,-1 0 0 0 0,0 0 0 0 0,0 0 0 0 0,0 0 0 0 0,1 1 0 0 0,-1-1 1 0 0,0 0-1 0 0,1 1 0 0 0,-1-1 0 0 0,0 1 0 0 0,1-1 0 0 0,-1 1 0 0 0,1 0 1 0 0,-1 0-1 0 0,0 0 0 0 0,1 0 0 0 0,-1 0 0 0 0,1 0 0 0 0,-1 0 0 0 0,1 0 1 0 0,-1 0-1 0 0,1 0 0 0 0,-1 1 0 0 0,0-1 0 0 0,1 1 0 0 0,-1-1 0 0 0,0 1 0 0 0,1 0 1 0 0,-1-1-1 0 0,0 1 0 0 0,0 0 0 0 0,0 0 0 0 0,1 0 0 0 0,-1 0 0 0 0,0 0 1 0 0,0 0-1 0 0,0 0 0 0 0,0 0 0 0 0,0 2 0 0 0,3 1-138 0 0,-1 1 1 0 0,1 1-1 0 0,-1-1 0 0 0,-1 0 1 0 0,1 1-1 0 0,-1-1 0 0 0,0 1 1 0 0,3 11-1 0 0,-3 14-1105 0 0,-1-30 1032 0 0,-1 0 0 0 0,0 0-1 0 0,0 0 1 0 0,0 0 0 0 0,0 0 0 0 0,0 0 0 0 0,-1 0 0 0 0,1 0 0 0 0,0 0 0 0 0,0 0 0 0 0,-1 0 0 0 0,1-1-1 0 0,0 1 1 0 0,-1 0 0 0 0,1 0 0 0 0,-1 0 0 0 0,1 0 0 0 0,-1-1 0 0 0,1 1 0 0 0,-1 0 0 0 0,0 0 0 0 0,1-1 0 0 0,-1 1-1 0 0,0 0 1 0 0,0-1 0 0 0,1 1 0 0 0,-1-1 0 0 0,-2 1 0 0 0,2-1 34 0 0,-1 0 0 0 0,1 0 0 0 0,0 0 0 0 0,-1 0 0 0 0,1-1 0 0 0,0 1 0 0 0,-1-1 0 0 0,1 1 0 0 0,0-1 0 0 0,-1 1 0 0 0,1-1 0 0 0,0 0 0 0 0,0 0 0 0 0,0 1 0 0 0,-2-3 0 0 0,-17-16 23 0 0,15 14 69 0 0,2 2-2 0 0,0 0 0 0 0,1 1 0 0 0,-1 0 0 0 0,0-1 0 0 0,0 1 0 0 0,0 0 0 0 0,-5-2 0 0 0,7 4-64 0 0,1 0 0 0 0,-1-1 1 0 0,1 1-1 0 0,-1 0 0 0 0,0 0 1 0 0,1 0-1 0 0,-1 0 0 0 0,1 0 1 0 0,-1 0-1 0 0,1 0 0 0 0,-1 0 1 0 0,0 0-1 0 0,1 0 1 0 0,-1 0-1 0 0,1 1 0 0 0,-1-1 1 0 0,1 0-1 0 0,-1 0 0 0 0,1 0 1 0 0,-1 1-1 0 0,0-1 0 0 0,0 1 4 0 0,0 0-1 0 0,1 0 1 0 0,-1 0 0 0 0,0 0-1 0 0,0 0 1 0 0,1 0-1 0 0,-1 1 1 0 0,1-1-1 0 0,-1 0 1 0 0,1 0-1 0 0,0 0 1 0 0,-1 0-1 0 0,1 1 1 0 0,0 0 0 0 0,-1 3 47 0 0,1 0 0 0 0,-1-1 0 0 0,1 1 1 0 0,0 0-1 0 0,1-1 0 0 0,-1 1 1 0 0,1 0-1 0 0,0-1 0 0 0,0 1 1 0 0,2 5-1 0 0,-3-9-176 0 0,1 1 0 0 0,-1-1 0 0 0,1 0 1 0 0,0 1-1 0 0,-1-1 0 0 0,1 0 0 0 0,0 0 0 0 0,0 1 1 0 0,0-1-1 0 0,0 0 0 0 0,0 0 0 0 0,0 0 0 0 0,0 0 0 0 0,0 0 1 0 0,1 0-1 0 0,-1-1 0 0 0,0 1 0 0 0,1 0 0 0 0,-1-1 0 0 0,0 1 1 0 0,1-1-1 0 0,-1 1 0 0 0,0-1 0 0 0,1 1 0 0 0,-1-1 0 0 0,1 0 1 0 0,-1 0-1 0 0,1 0 0 0 0,-1 0 0 0 0,1 0 0 0 0,-1 0 0 0 0,1 0 1 0 0,-1 0-1 0 0,1-1 0 0 0,1 0 0 0 0,5-1-4867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4:48.721"/>
    </inkml:context>
    <inkml:brush xml:id="br0">
      <inkml:brushProperty name="width" value="0.035" units="cm"/>
      <inkml:brushProperty name="height" value="0.035" units="cm"/>
    </inkml:brush>
  </inkml:definitions>
  <inkml:trace contextRef="#ctx0" brushRef="#br0">0 279 7834 0 0,'5'-20'4699'0'0,"-2"-14"-1760"0"0,-2 10-1409 0 0,6-84 2395 0 0,-3 26-5701 0 0,-3 71-5116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4:49.099"/>
    </inkml:context>
    <inkml:brush xml:id="br0">
      <inkml:brushProperty name="width" value="0.035" units="cm"/>
      <inkml:brushProperty name="height" value="0.035" units="cm"/>
    </inkml:brush>
  </inkml:definitions>
  <inkml:trace contextRef="#ctx0" brushRef="#br0">13 47 5529 0 0,'6'-6'2135'0'0,"0"0"-810"0"0,-1 0-1 0 0,1 0 1 0 0,0 1-1 0 0,11-7 1 0 0,-16 11-1274 0 0,0 1 0 0 0,0-1 0 0 0,-1 1 0 0 0,1-1 0 0 0,0 1 0 0 0,0-1 0 0 0,0 1 1 0 0,0 0-1 0 0,0-1 0 0 0,0 1 0 0 0,0 0 0 0 0,0 0 0 0 0,0 0 0 0 0,0 0 0 0 0,0 0 0 0 0,0 0 0 0 0,0 0 0 0 0,0 0 0 0 0,0 0 0 0 0,0 0 0 0 0,0 1 0 0 0,0-1 0 0 0,0 0 0 0 0,0 1 0 0 0,0-1 0 0 0,-1 0 1 0 0,1 1-1 0 0,0-1 0 0 0,0 1 0 0 0,0 0 0 0 0,0-1 0 0 0,-1 1 0 0 0,1 0 0 0 0,0-1 0 0 0,-1 1 0 0 0,1 0 0 0 0,0 0 0 0 0,-1 0 0 0 0,1-1 0 0 0,-1 1 0 0 0,0 0 0 0 0,1 0 0 0 0,-1 0 0 0 0,1 0 0 0 0,-1 2 1 0 0,1 2-48 0 0,1 0 0 0 0,-2 0 0 0 0,1 0 0 0 0,0 0 0 0 0,-1 1 0 0 0,0-1 1 0 0,-1 0-1 0 0,1 0 0 0 0,-1 0 0 0 0,0 1 0 0 0,0-1 0 0 0,0 0 0 0 0,-4 7 1 0 0,4-10-51 0 0,0 1 0 0 0,0-1 0 0 0,0 0 1 0 0,0 0-1 0 0,0 0 0 0 0,-1 0 0 0 0,1 0 0 0 0,-1-1 1 0 0,0 1-1 0 0,1 0 0 0 0,-1-1 0 0 0,0 1 0 0 0,-3 2 1 0 0,3-4 27 0 0,0 1 0 0 0,1-1 0 0 0,-1 1 0 0 0,0-1 0 0 0,0 1 0 0 0,1-1 0 0 0,-1 0 0 0 0,0 0 0 0 0,0 0 0 0 0,0 0 0 0 0,1 0 0 0 0,-1 0 0 0 0,0-1 0 0 0,0 1 0 0 0,1-1 0 0 0,-1 1 0 0 0,0-1 0 0 0,1 1 0 0 0,-1-1 0 0 0,-2-1 0 0 0,2 0-175 0 0,0 1 0 0 0,0-1-1 0 0,0 0 1 0 0,0 0 0 0 0,0 0-1 0 0,0 0 1 0 0,1 0-1 0 0,-1 0 1 0 0,1 0 0 0 0,-1 0-1 0 0,1 0 1 0 0,0-1 0 0 0,0 1-1 0 0,0-1 1 0 0,-1-2-1 0 0,2 3-138 0 0,-1 0 0 0 0,0 0-1 0 0,1 0 1 0 0,0-1-1 0 0,-1 1 1 0 0,1 0-1 0 0,0 0 1 0 0,0 0 0 0 0,0 0-1 0 0,1-1 1 0 0,-1 1-1 0 0,0 0 1 0 0,1 0-1 0 0,-1 0 1 0 0,1 0 0 0 0,0 0-1 0 0,0 0 1 0 0,1-3-1 0 0,1 1-739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4:49.827"/>
    </inkml:context>
    <inkml:brush xml:id="br0">
      <inkml:brushProperty name="width" value="0.035" units="cm"/>
      <inkml:brushProperty name="height" value="0.035" units="cm"/>
    </inkml:brush>
  </inkml:definitions>
  <inkml:trace contextRef="#ctx0" brushRef="#br0">61 14 6913 0 0,'4'3'622'0'0,"-1"1"-1"0"0,0 0 1 0 0,0 1-1 0 0,0-1 1 0 0,0 0-1 0 0,-1 1 1 0 0,1 0-1 0 0,-1 0 1 0 0,2 8-1 0 0,-2-5-385 0 0,0 1-1 0 0,-1 0 0 0 0,0 0 0 0 0,0-1 0 0 0,-1 12 0 0 0,-2 2-483 0 0,-1 0 0 0 0,-1 0 0 0 0,-11 35 0 0 0,14-53 141 0 0,-9 25-552 0 0,10-28 595 0 0,0 0 1 0 0,-1 0-1 0 0,1 0 0 0 0,-1 0 0 0 0,1-1 0 0 0,-1 1 1 0 0,1 0-1 0 0,-1 0 0 0 0,1 0 0 0 0,-1-1 0 0 0,0 1 1 0 0,0 0-1 0 0,1-1 0 0 0,-1 1 0 0 0,0 0 0 0 0,0-1 1 0 0,0 1-1 0 0,1-1 0 0 0,-1 1 0 0 0,0-1 1 0 0,0 0-1 0 0,0 1 0 0 0,0-1 0 0 0,-1 0 0 0 0,1 0 26 0 0,1 0-1 0 0,-1 0 0 0 0,1 0 0 0 0,-1 0 1 0 0,1-1-1 0 0,0 1 0 0 0,-1 0 0 0 0,1-1 1 0 0,0 1-1 0 0,-1 0 0 0 0,1 0 1 0 0,0-1-1 0 0,-1 1 0 0 0,1-1 0 0 0,0 1 1 0 0,0 0-1 0 0,-1-1 0 0 0,1 1 0 0 0,0-1 1 0 0,0 1-1 0 0,0 0 0 0 0,0-1 0 0 0,-1 1 1 0 0,1-1-1 0 0,0 1 0 0 0,0-1 1 0 0,0 1-1 0 0,0-1 0 0 0,0 1 0 0 0,0-1 1 0 0,0 1-1 0 0,0 0 0 0 0,0-1 0 0 0,0 1 1 0 0,1-1-1 0 0,-1 0 0 0 0,5-19-109 0 0,-5 19 140 0 0,16-46 530 0 0,-7 22 365 0 0,10-46 1 0 0,-17 63-594 0 0,-1-1 0 0 0,0 1 0 0 0,-1 0 0 0 0,0 0 0 0 0,0-1 0 0 0,-1 1 0 0 0,0 0 0 0 0,0 0 0 0 0,-1 0 0 0 0,-2-8 1 0 0,3 14-270 0 0,1 1 1 0 0,-1-1 0 0 0,1 1 0 0 0,-1-1 0 0 0,0 1 0 0 0,0-1-1 0 0,0 1 1 0 0,0 0 0 0 0,0 0 0 0 0,0-1 0 0 0,0 1 0 0 0,0 0-1 0 0,0 0 1 0 0,0 0 0 0 0,0 0 0 0 0,-1 0 0 0 0,1 0 0 0 0,-3 0-1 0 0,3 0-35 0 0,0 1-1 0 0,0 0 1 0 0,0 0-1 0 0,0 0 1 0 0,0 0-1 0 0,0 0 1 0 0,0 0-1 0 0,0 0 1 0 0,0 1-1 0 0,0-1 1 0 0,0 0-1 0 0,0 1 0 0 0,0-1 1 0 0,0 0-1 0 0,0 1 1 0 0,0-1-1 0 0,0 1 1 0 0,0 0-1 0 0,1-1 1 0 0,-1 1-1 0 0,0 0 1 0 0,0-1-1 0 0,1 1 1 0 0,-1 0-1 0 0,0 0 1 0 0,1 0-1 0 0,-1 0 0 0 0,0 1 1 0 0,-5 6-119 0 0,2 0-1 0 0,-1 1 1 0 0,1-1-1 0 0,-5 15 1 0 0,8-20 110 0 0,-1 1 1 0 0,1 0-1 0 0,1 0 1 0 0,-1 0-1 0 0,0 0 1 0 0,1-1-1 0 0,0 1 0 0 0,0 0 1 0 0,0 0-1 0 0,0 0 1 0 0,1 0-1 0 0,-1 0 1 0 0,3 6-1 0 0,-3-9 41 0 0,0-1 0 0 0,0 1-1 0 0,0-1 1 0 0,0 1 0 0 0,1-1 0 0 0,-1 0-1 0 0,0 1 1 0 0,0-1 0 0 0,1 1 0 0 0,-1-1 0 0 0,0 1-1 0 0,1-1 1 0 0,-1 0 0 0 0,0 1 0 0 0,1-1-1 0 0,-1 0 1 0 0,0 1 0 0 0,1-1 0 0 0,-1 0-1 0 0,1 1 1 0 0,-1-1 0 0 0,1 0 0 0 0,-1 0-1 0 0,1 0 1 0 0,-1 0 0 0 0,1 1 0 0 0,-1-1 0 0 0,1 0-1 0 0,0 0-3 0 0,0-1 0 0 0,0 1 0 0 0,0 0 0 0 0,0-1-1 0 0,-1 1 1 0 0,1-1 0 0 0,0 1 0 0 0,0-1 0 0 0,-1 1-1 0 0,1-1 1 0 0,0 1 0 0 0,-1-1 0 0 0,1 0 0 0 0,1-1 0 0 0,2-4-453 0 0,0 0 1 0 0,6-13 0 0 0,-8 16-71 0 0,4-8-310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3:42.247"/>
    </inkml:context>
    <inkml:brush xml:id="br0">
      <inkml:brushProperty name="width" value="0.035" units="cm"/>
      <inkml:brushProperty name="height" value="0.035" units="cm"/>
    </inkml:brush>
  </inkml:definitions>
  <inkml:trace contextRef="#ctx0" brushRef="#br0">0 351 10138 0 0,'1'-4'7057'0'0,"0"-9"-3914"0"0,1-40-1742 0 0,-1-66-947 0 0,1 99-504 0 0,0 1-1 0 0,1 1 1 0 0,1-1-1 0 0,8-22 1 0 0,-11 37-16 0 0,1 0 0 0 0,0 0 0 0 0,-1 0 0 0 0,2 1 0 0 0,-1-1 0 0 0,0 0 0 0 0,1 1 0 0 0,2-4 0 0 0,-4 7 30 0 0,0-1 1 0 0,0 0-1 0 0,0 0 1 0 0,-1 1 0 0 0,1-1-1 0 0,0 1 1 0 0,0-1 0 0 0,0 1-1 0 0,0-1 1 0 0,0 1-1 0 0,0-1 1 0 0,1 1 0 0 0,-1 0-1 0 0,0 0 1 0 0,0 0-1 0 0,0-1 1 0 0,0 1 0 0 0,0 0-1 0 0,0 0 1 0 0,0 1 0 0 0,0-1-1 0 0,1 0 1 0 0,-1 0-1 0 0,0 0 1 0 0,0 1 0 0 0,0-1-1 0 0,0 0 1 0 0,0 1 0 0 0,0-1-1 0 0,0 1 1 0 0,0 0-1 0 0,0-1 1 0 0,-1 1 0 0 0,3 1-1 0 0,3 4-231 0 0,1 0 0 0 0,-1 0-1 0 0,-1 1 1 0 0,1 0 0 0 0,-1 0 0 0 0,-1 0-1 0 0,1 1 1 0 0,4 10 0 0 0,23 67-984 0 0,-31-82 1236 0 0,7 21-93 0 0,5 34-1 0 0,-11-48 166 0 0,-1 0-1 0 0,0 1 0 0 0,0-1 0 0 0,-1 1 1 0 0,-1-1-1 0 0,-1 11 0 0 0,-3-11-1039 0 0,4-10 893 0 0,1 0 0 0 0,0 0-1 0 0,0 0 1 0 0,0 1-1 0 0,-1-1 1 0 0,1 0 0 0 0,0 0-1 0 0,0 0 1 0 0,0 0-1 0 0,-1 0 1 0 0,1 0 0 0 0,0-1-1 0 0,0 1 1 0 0,0 0-1 0 0,-1 0 1 0 0,1 0 0 0 0,0 0-1 0 0,0 0 1 0 0,0 0-1 0 0,-1 0 1 0 0,1 0 0 0 0,0 0-1 0 0,0-1 1 0 0,0 1-1 0 0,0 0 1 0 0,0 0 0 0 0,-1 0-1 0 0,1 0 1 0 0,0 0-1 0 0,0-1 1 0 0,0 1-1 0 0,0 0 1 0 0,0 0 0 0 0,0 0-1 0 0,0 0 1 0 0,-1-1-1 0 0,1 1 1 0 0,0 0 0 0 0,0 0-1 0 0,0 0 1 0 0,0-1-1 0 0,0 1 1 0 0,0 0 0 0 0,0 0-1 0 0,0-1 1 0 0,0 1-1 0 0,0 0 1 0 0,0 0 0 0 0,0 0-1 0 0,0-1 1 0 0,1 1-1 0 0,-2-5-421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5:03.579"/>
    </inkml:context>
    <inkml:brush xml:id="br0">
      <inkml:brushProperty name="width" value="0.035" units="cm"/>
      <inkml:brushProperty name="height" value="0.035" units="cm"/>
    </inkml:brush>
  </inkml:definitions>
  <inkml:trace contextRef="#ctx0" brushRef="#br0">426 0 1840 0 0,'-20'1'7661'0'0,"-4"2"-5622"0"0,-33 1-1969 0 0,-28 0-328 0 0,0 8-3396 0 0,66-9 3393 0 0,-26 0 0 0 0,39-2 629 0 0,1-2 1 0 0,-1 1 0 0 0,0-1 0 0 0,0 1-1 0 0,1-2 1 0 0,-1 1 0 0 0,0-1 0 0 0,-9-4 154 0 0,9-3 775 0 0,5 9-1187 0 0,0 1 1 0 0,0 0 0 0 0,0-1 0 0 0,0 1 0 0 0,1-1 0 0 0,-1 1 0 0 0,0 0 0 0 0,0 0 0 0 0,1-1-1 0 0,-1 1 1 0 0,0 0 0 0 0,1 0 0 0 0,-1 0 0 0 0,0 0 0 0 0,1 0 0 0 0,0 0 0 0 0,-1 0-1 0 0,1 0 1 0 0,-1 0 0 0 0,1 0 0 0 0,0 0 0 0 0,0 0 0 0 0,0 2 0 0 0,0 30 2505 0 0,1-18-2374 0 0,-12 217 1453 0 0,14-222-1979 0 0,-1-9-42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5:05.751"/>
    </inkml:context>
    <inkml:brush xml:id="br0">
      <inkml:brushProperty name="width" value="0.035" units="cm"/>
      <inkml:brushProperty name="height" value="0.035" units="cm"/>
    </inkml:brush>
  </inkml:definitions>
  <inkml:trace contextRef="#ctx0" brushRef="#br0">88 30 9674 0 0,'15'-2'5382'0'0,"9"0"-1792"0"0,-23 2-3398 0 0,0 0 0 0 0,0 0 0 0 0,0 1 0 0 0,1-1-1 0 0,-1 0 1 0 0,0 0 0 0 0,0 1 0 0 0,0-1 0 0 0,0 0 0 0 0,0 1-1 0 0,0-1 1 0 0,0 1 0 0 0,0-1 0 0 0,0 1 0 0 0,1 1-1 0 0,-1-2-168 0 0,-1 1 0 0 0,0 0 0 0 0,1-1 0 0 0,-1 1 0 0 0,0 0 0 0 0,0 0 0 0 0,0-1 1 0 0,0 1-1 0 0,0 0 0 0 0,0 0 0 0 0,0-1 0 0 0,0 1 0 0 0,0 0 0 0 0,0 0 0 0 0,-1-1 0 0 0,1 1 0 0 0,0 0 0 0 0,0 0 0 0 0,-1-1 0 0 0,1 1 0 0 0,0 0 0 0 0,-1-1 0 0 0,1 1 0 0 0,-1 0 0 0 0,-12 19 485 0 0,12-19-502 0 0,-13 17-13 0 0,-31 44-74 0 0,38-52 62 0 0,2 0 0 0 0,-1 0 0 0 0,1 1 0 0 0,-5 17 0 0 0,9-27-45 0 0,1 1 1 0 0,0 0-1 0 0,-1 0 0 0 0,1 0 0 0 0,0 0 0 0 0,0 0 1 0 0,0 0-1 0 0,0 0 0 0 0,1 0 0 0 0,-1 0 0 0 0,0 0 1 0 0,1 0-1 0 0,-1 0 0 0 0,1 0 0 0 0,0 0 0 0 0,0 0 1 0 0,0-1-1 0 0,1 3 0 0 0,-2-3 30 0 0,1-1 1 0 0,-1 1-1 0 0,1 0 0 0 0,0-1 1 0 0,-1 1-1 0 0,1-1 0 0 0,-1 1 1 0 0,1-1-1 0 0,0 0 0 0 0,-1 1 1 0 0,1-1-1 0 0,0 1 0 0 0,0-1 1 0 0,-1 0-1 0 0,1 0 0 0 0,0 0 1 0 0,0 1-1 0 0,1-1 0 0 0,-1 0 2 0 0,0 0 0 0 0,1-1-1 0 0,-1 1 1 0 0,0 0-1 0 0,0-1 1 0 0,0 1 0 0 0,1 0-1 0 0,-1-1 1 0 0,0 0 0 0 0,0 1-1 0 0,0-1 1 0 0,0 0-1 0 0,0 1 1 0 0,0-1 0 0 0,1-1-1 0 0,1-1 59 0 0,-1 0 1 0 0,1 0-1 0 0,-1 0 0 0 0,0 0 0 0 0,-1 0 0 0 0,1 0 0 0 0,0 0 0 0 0,-1-1 0 0 0,0 1 1 0 0,1 0-1 0 0,-1-1 0 0 0,-1 1 0 0 0,1-1 0 0 0,0 0 0 0 0,-1 1 0 0 0,0-1 0 0 0,0 0 1 0 0,0 1-1 0 0,0-1 0 0 0,-1 1 0 0 0,1-1 0 0 0,-1 0 0 0 0,0 1 0 0 0,0-1 0 0 0,0 1 1 0 0,0 0-1 0 0,-1-1 0 0 0,0 1 0 0 0,1 0 0 0 0,-1 0 0 0 0,0 0 0 0 0,-1 0 0 0 0,1 0 1 0 0,0 0-1 0 0,-1 1 0 0 0,1-1 0 0 0,-1 1 0 0 0,-4-3 0 0 0,-14-6-787 0 0,14 7 231 0 0,0 1 0 0 0,0-1 0 0 0,-10-8 1 0 0,17 11 526 0 0,-1 1 0 0 0,1-1 0 0 0,0 1-1 0 0,-1-1 1 0 0,1 1 0 0 0,0-1 0 0 0,0 1 0 0 0,0-1 0 0 0,-1 1 0 0 0,1-1 0 0 0,0 0 0 0 0,0 1 0 0 0,0-1 0 0 0,0 1 0 0 0,0-1 0 0 0,0 1 0 0 0,0-1 0 0 0,0 0 0 0 0,0 1 0 0 0,0-1 0 0 0,0 1 0 0 0,0-1 0 0 0,1 1 0 0 0,-1-1 0 0 0,0 1 0 0 0,0-1 0 0 0,0 0 0 0 0,1 1 0 0 0,-1-1 0 0 0,0 1 0 0 0,1 0 0 0 0,-1-1 0 0 0,0 1 0 0 0,1-1 0 0 0,-1 1 0 0 0,1-1 0 0 0,0 1 0 0 0,22-20 204 0 0,-16 15-157 0 0,45-39-1607 0 0,-43 37-4537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2:23.877"/>
    </inkml:context>
    <inkml:brush xml:id="br0">
      <inkml:brushProperty name="width" value="0.025" units="cm"/>
      <inkml:brushProperty name="height" value="0.025" units="cm"/>
    </inkml:brush>
  </inkml:definitions>
  <inkml:trace contextRef="#ctx0" brushRef="#br0">819 5 5985 0 0,'-1'0'183'0'0,"1"-1"-1"0"0,0 1 0 0 0,0 0 1 0 0,-1-1-1 0 0,1 1 1 0 0,0 0-1 0 0,-1 0 0 0 0,1-1 1 0 0,0 1-1 0 0,-1 0 1 0 0,1 0-1 0 0,0 0 0 0 0,-1 0 1 0 0,1-1-1 0 0,-1 1 0 0 0,1 0 1 0 0,0 0-1 0 0,-1 0 1 0 0,1 0-1 0 0,0 0 0 0 0,-1 0 1 0 0,1 0-1 0 0,-1 0 1 0 0,1 0-1 0 0,0 0 0 0 0,-1 0 1 0 0,-16 1 1708 0 0,11-1-1081 0 0,-20 0 1325 0 0,-9 0-883 0 0,1 1-1 0 0,-66 10 0 0 0,-107 27-1434 0 0,157-29-58 0 0,45-8 177 0 0,-107 16-970 0 0,90-15 696 0 0,-1-1 1 0 0,1-1-1 0 0,-24-3 1 0 0,34 1-89 0 0,0 1 0 0 0,0 0 1 0 0,-1 1-1 0 0,1 1 0 0 0,0-1 1 0 0,-17 5-1 0 0,28-5-845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2:24.384"/>
    </inkml:context>
    <inkml:brush xml:id="br0">
      <inkml:brushProperty name="width" value="0.025" units="cm"/>
      <inkml:brushProperty name="height" value="0.025" units="cm"/>
    </inkml:brush>
  </inkml:definitions>
  <inkml:trace contextRef="#ctx0" brushRef="#br0">70 85 8754 0 0,'2'1'188'0'0,"0"-1"0"0"0,-1 0 0 0 0,1 1 0 0 0,0-1 0 0 0,-1 0 0 0 0,1 0 0 0 0,0 0 0 0 0,0 0 0 0 0,-1-1 1 0 0,1 1-1 0 0,0 0 0 0 0,-1-1 0 0 0,1 1 0 0 0,-1-1 0 0 0,1 0 0 0 0,-1 1 0 0 0,1-1 0 0 0,-1 0 0 0 0,1 0 0 0 0,-1 0 0 0 0,0 0 0 0 0,1 0 0 0 0,-1 0 1 0 0,0-1-1 0 0,0 1 0 0 0,0 0 0 0 0,2-2 0 0 0,3-6 218 0 0,0 1 1 0 0,-1-1-1 0 0,6-11 0 0 0,-8 14-477 0 0,8-9 1000 0 0,-11 15-901 0 0,0 0-1 0 0,0-1 0 0 0,0 1 1 0 0,0 0-1 0 0,0 0 1 0 0,0 0-1 0 0,0 0 0 0 0,0 0 1 0 0,0 0-1 0 0,0 0 1 0 0,0 0-1 0 0,0 0 0 0 0,1 0 1 0 0,-1 0-1 0 0,0 0 0 0 0,0 0 1 0 0,0 0-1 0 0,0 0 1 0 0,0 0-1 0 0,0 0 0 0 0,0 0 1 0 0,0 0-1 0 0,0-1 1 0 0,0 1-1 0 0,1 0 0 0 0,-1 0 1 0 0,0 0-1 0 0,0 0 1 0 0,0 1-1 0 0,0-1 0 0 0,0 0 1 0 0,0 0-1 0 0,0 0 0 0 0,0 0 1 0 0,0 0-1 0 0,1 0 1 0 0,-1 0-1 0 0,0 0 0 0 0,0 0 1 0 0,0 0-1 0 0,0 0 1 0 0,0 0-1 0 0,0 0 0 0 0,0 0 1 0 0,0 0-1 0 0,0 0 0 0 0,0 0 1 0 0,0 1-1 0 0,0 9 868 0 0,-2-6-842 0 0,1 0 1 0 0,-1 0-1 0 0,0 0 1 0 0,0 0-1 0 0,0 0 1 0 0,0 0-1 0 0,0-1 1 0 0,-1 0-1 0 0,0 1 0 0 0,-4 3 1 0 0,-35 30-266 0 0,31-28 52 0 0,-2 1-168 0 0,-1-1 1 0 0,0 0-1 0 0,-21 9 0 0 0,34-17 327 0 0,4-2 198 0 0,1 0 1 0 0,-1 1-1 0 0,0 0 0 0 0,1 0 1 0 0,6 0-1 0 0,5 1-37 0 0,1-2 264 0 0,-1 1 0 0 0,1 1 0 0 0,-1 1 0 0 0,26 5 1 0 0,-31-6-1835 0 0,-6-1-5638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2:25.222"/>
    </inkml:context>
    <inkml:brush xml:id="br0">
      <inkml:brushProperty name="width" value="0.035" units="cm"/>
      <inkml:brushProperty name="height" value="0.035" units="cm"/>
    </inkml:brush>
  </inkml:definitions>
  <inkml:trace contextRef="#ctx0" brushRef="#br0">136 117 1840 0 0,'0'0'178'0'0,"1"0"-1"0"0,-1 0 0 0 0,0 0 1 0 0,0 0-1 0 0,0 0 0 0 0,1 0 1 0 0,-1 0-1 0 0,0 0 1 0 0,0 0-1 0 0,1 0 0 0 0,-1 0 1 0 0,0 0-1 0 0,0 0 0 0 0,0 0 1 0 0,1-1-1 0 0,-1 1 0 0 0,0 0 1 0 0,0 0-1 0 0,0 0 0 0 0,1 0 1 0 0,-1 0-1 0 0,0 0 0 0 0,0-1 1 0 0,0 1-1 0 0,0 0 0 0 0,1 0 1 0 0,-1 0-1 0 0,0 0 1 0 0,0-1-1 0 0,0 1 0 0 0,0 0 1 0 0,0 0-1 0 0,0-1 0 0 0,0 1 1 0 0,0 0-1 0 0,0 0 0 0 0,0 0 1 0 0,0-1-1 0 0,1 1 0 0 0,-1 0 1 0 0,0 0-1 0 0,-1-1 0 0 0,-4-12 4078 0 0,-13-12-580 0 0,10 17-3079 0 0,-2-4 145 0 0,-19-17 0 0 0,26 27-877 0 0,0-1 1 0 0,0 1-1 0 0,-1 0 1 0 0,1 0-1 0 0,0 0 1 0 0,-1 0-1 0 0,0 0 0 0 0,1 1 1 0 0,-1 0-1 0 0,0-1 1 0 0,1 1-1 0 0,-5 0 1 0 0,8 1 112 0 0,-1 0-1 0 0,1 0 1 0 0,0 0 0 0 0,0 0-1 0 0,0 0 1 0 0,-1 0 0 0 0,1 0 0 0 0,0 0-1 0 0,0 0 1 0 0,0 0 0 0 0,0 0-1 0 0,-1 0 1 0 0,1 0 0 0 0,0 0 0 0 0,0 0-1 0 0,0 0 1 0 0,0 0 0 0 0,-1 0 0 0 0,1 0-1 0 0,0 0 1 0 0,0 0 0 0 0,0 1-1 0 0,0-1 1 0 0,-1 0 0 0 0,1 0 0 0 0,0 0-1 0 0,0 0 1 0 0,0 0 0 0 0,0 1-1 0 0,0-1 1 0 0,0 0 0 0 0,0 0 0 0 0,-1 0-1 0 0,1 0 1 0 0,0 1 0 0 0,0-1 0 0 0,0 0-1 0 0,0 0 1 0 0,3 9-144 0 0,7 6 310 0 0,0-5-231 0 0,0-1 1 0 0,0-1-1 0 0,13 9 1 0 0,-12-9-6 0 0,-1 0 1 0 0,1 0-1 0 0,9 11 0 0 0,-19-18 77 0 0,0 0 1 0 0,0 1-1 0 0,0-1 0 0 0,0 0 0 0 0,0 0 0 0 0,0 0 0 0 0,0 1 0 0 0,-1-1 0 0 0,1 1 0 0 0,0-1 0 0 0,-1 0 0 0 0,1 1 0 0 0,-1-1 0 0 0,0 1 0 0 0,1-1 0 0 0,-1 1 0 0 0,0-1 0 0 0,0 1 0 0 0,0-1 0 0 0,0 1 0 0 0,0-1 0 0 0,0 1 0 0 0,0-1 0 0 0,-1 1 0 0 0,1-1 1 0 0,0 1-1 0 0,-1-1 0 0 0,-1 3 0 0 0,1-2-11 0 0,-1 0 0 0 0,1 0 1 0 0,-1 0-1 0 0,0-1 1 0 0,1 1-1 0 0,-1-1 0 0 0,0 1 1 0 0,0-1-1 0 0,0 0 1 0 0,0 0-1 0 0,0 0 0 0 0,-1 0 1 0 0,1 0-1 0 0,0 0 1 0 0,0-1-1 0 0,-1 1 0 0 0,-3 0 1 0 0,-83 3 833 0 0,88-4-789 0 0,1 0-1 0 0,-1 0 1 0 0,0 0 0 0 0,1 0 0 0 0,-1 0-1 0 0,0 1 1 0 0,1-1 0 0 0,-1 0 0 0 0,0 1 0 0 0,1-1-1 0 0,-1 0 1 0 0,1 1 0 0 0,-1-1 0 0 0,1 1-1 0 0,-1-1 1 0 0,1 0 0 0 0,-1 1 0 0 0,1-1 0 0 0,-1 1-1 0 0,1 0 1 0 0,-1-1 0 0 0,1 1 0 0 0,0-1-1 0 0,-1 1 1 0 0,1 0 0 0 0,0-1 0 0 0,0 1 0 0 0,0 0-1 0 0,-1-1 1 0 0,1 1 0 0 0,0 0 0 0 0,0-1 0 0 0,0 1-1 0 0,0 0 1 0 0,0 1 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2:28.154"/>
    </inkml:context>
    <inkml:brush xml:id="br0">
      <inkml:brushProperty name="width" value="0.035" units="cm"/>
      <inkml:brushProperty name="height" value="0.035" units="cm"/>
    </inkml:brush>
  </inkml:definitions>
  <inkml:trace contextRef="#ctx0" brushRef="#br0">1 1 2304 0 0,'0'0'367'0'0,"1"1"-1"0"0,-1-1 0 0 0,0 1 0 0 0,1-1 0 0 0,-1 1 1 0 0,0 0-1 0 0,1-1 0 0 0,-1 1 0 0 0,0 0 0 0 0,0-1 1 0 0,0 1-1 0 0,0 0 0 0 0,1-1 0 0 0,-1 1 0 0 0,0 0 0 0 0,1 23 3082 0 0,-1-23-3120 0 0,-2 47 4459 0 0,1-30-4481 0 0,0 1-1 0 0,2 0 0 0 0,3 24 1 0 0,-3-35-1194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2:28.471"/>
    </inkml:context>
    <inkml:brush xml:id="br0">
      <inkml:brushProperty name="width" value="0.035" units="cm"/>
      <inkml:brushProperty name="height" value="0.035" units="cm"/>
    </inkml:brush>
  </inkml:definitions>
  <inkml:trace contextRef="#ctx0" brushRef="#br0">7 1 920 0 0,'2'9'1283'0'0,"0"1"-1"0"0,-1-1 0 0 0,0 1 1 0 0,-1-1-1 0 0,-1 13 1 0 0,-1 0 693 0 0,-6 26 1 0 0,7-44-2757 0 0,0 0-3422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2:28.753"/>
    </inkml:context>
    <inkml:brush xml:id="br0">
      <inkml:brushProperty name="width" value="0.035" units="cm"/>
      <inkml:brushProperty name="height" value="0.035" units="cm"/>
    </inkml:brush>
  </inkml:definitions>
  <inkml:trace contextRef="#ctx0" brushRef="#br0">0 1 6913 0 0,'3'12'1515'0'0,"-1"0"0"0"0,-1 0 0 0 0,1 23 0 0 0,-3 13-1013 0 0,1-43-990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2:29.022"/>
    </inkml:context>
    <inkml:brush xml:id="br0">
      <inkml:brushProperty name="width" value="0.035" units="cm"/>
      <inkml:brushProperty name="height" value="0.035" units="cm"/>
    </inkml:brush>
  </inkml:definitions>
  <inkml:trace contextRef="#ctx0" brushRef="#br0">0 1 2761 0 0,'3'4'1621'0'0,"-1"1"1"0"0,0 0 0 0 0,0 0-1 0 0,0 1 1 0 0,1 5 0 0 0,0 8-495 0 0,2 22 0 0 0,-5-37-731 0 0,0-1-366 0 0,1 2-79 0 0,-1 1 0 0 0,1 0 0 0 0,-1-1 0 0 0,-1 1 1 0 0,-1 10-1 0 0,2-14-714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2:29.257"/>
    </inkml:context>
    <inkml:brush xml:id="br0">
      <inkml:brushProperty name="width" value="0.035" units="cm"/>
      <inkml:brushProperty name="height" value="0.035" units="cm"/>
    </inkml:brush>
  </inkml:definitions>
  <inkml:trace contextRef="#ctx0" brushRef="#br0">0 0 1376 0 0,'6'12'2146'0'0,"-1"0"0"0"0,-1 0 0 0 0,0 0 0 0 0,2 15-1 0 0,-1 12-854 0 0,-3 0-3857 0 0,-2-34-2079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3:42.420"/>
    </inkml:context>
    <inkml:brush xml:id="br0">
      <inkml:brushProperty name="width" value="0.035" units="cm"/>
      <inkml:brushProperty name="height" value="0.035" units="cm"/>
    </inkml:brush>
  </inkml:definitions>
  <inkml:trace contextRef="#ctx0" brushRef="#br0">166 1 5985 0 0,'0'2'256'0'0,"0"-1"1"0"0,-1 1-1 0 0,1 0 0 0 0,0-1 0 0 0,-1 1 0 0 0,0 0 0 0 0,1-1 0 0 0,-1 1 0 0 0,0-1 1 0 0,0 1-1 0 0,0-1 0 0 0,0 1 0 0 0,0-1 0 0 0,0 1 0 0 0,0-1 0 0 0,0 0 1 0 0,-1 0-1 0 0,1 0 0 0 0,0 0 0 0 0,-1 0 0 0 0,1 0 0 0 0,-1 0 0 0 0,1 0 0 0 0,-3 0 1 0 0,-5 4 1236 0 0,0-1 0 0 0,-16 5 0 0 0,14-6-499 0 0,0 0 0 0 0,-12 1 0 0 0,19-3-1114 0 0,0-1 0 0 0,1 0 1 0 0,-1 0-1 0 0,0 0 0 0 0,0 0 0 0 0,0-1 0 0 0,0 1 1 0 0,0-1-1 0 0,-5-2 0 0 0,1-1-960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2:29.825"/>
    </inkml:context>
    <inkml:brush xml:id="br0">
      <inkml:brushProperty name="width" value="0.035" units="cm"/>
      <inkml:brushProperty name="height" value="0.035" units="cm"/>
    </inkml:brush>
  </inkml:definitions>
  <inkml:trace contextRef="#ctx0" brushRef="#br0">0 0 6913 0 0,'5'4'5731'0'0,"-1"5"-3393"0"0,-1 11-1115 0 0,-3-18-608 0 0,4 62 3286 0 0,-4-37-5492 0 0,0-8-2881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2:30.079"/>
    </inkml:context>
    <inkml:brush xml:id="br0">
      <inkml:brushProperty name="width" value="0.035" units="cm"/>
      <inkml:brushProperty name="height" value="0.035" units="cm"/>
    </inkml:brush>
  </inkml:definitions>
  <inkml:trace contextRef="#ctx0" brushRef="#br0">0 1 5673 0 0,'1'0'203'0'0,"0"1"-1"0"0,-1 0 1 0 0,1-1 0 0 0,-1 1-1 0 0,1 0 1 0 0,0 0-1 0 0,-1-1 1 0 0,0 1-1 0 0,1 0 1 0 0,-1 0 0 0 0,1 0-1 0 0,-1-1 1 0 0,0 1-1 0 0,0 0 1 0 0,1 0 0 0 0,-1 1-1 0 0,2 20 4334 0 0,-1-15-4021 0 0,1 10 913 0 0,5 43 1627 0 0,-7-48-3136 0 0,1 0 1 0 0,-3 22-1 0 0,1-32-716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2:30.300"/>
    </inkml:context>
    <inkml:brush xml:id="br0">
      <inkml:brushProperty name="width" value="0.035" units="cm"/>
      <inkml:brushProperty name="height" value="0.035" units="cm"/>
    </inkml:brush>
  </inkml:definitions>
  <inkml:trace contextRef="#ctx0" brushRef="#br0">0 0 2761 0 0,'2'4'1757'0'0,"0"-1"1"0"0,0 1-1 0 0,-1-1 1 0 0,0 1 0 0 0,2 6-1 0 0,4 39 2233 0 0,-5-29-2967 0 0,4 23-3004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2:30.540"/>
    </inkml:context>
    <inkml:brush xml:id="br0">
      <inkml:brushProperty name="width" value="0.035" units="cm"/>
      <inkml:brushProperty name="height" value="0.035" units="cm"/>
    </inkml:brush>
  </inkml:definitions>
  <inkml:trace contextRef="#ctx0" brushRef="#br0">0 1 3225 0 0,'1'0'361'0'0,"0"0"1"0"0,-1 0 0 0 0,1 1-1 0 0,-1-1 1 0 0,1 0 0 0 0,-1 1-1 0 0,1-1 1 0 0,0 0 0 0 0,-1 1-1 0 0,1-1 1 0 0,-1 1 0 0 0,0-1-1 0 0,1 1 1 0 0,-1-1 0 0 0,1 1 0 0 0,-1-1-1 0 0,0 1 1 0 0,1-1 0 0 0,-1 1-1 0 0,0 0 1 0 0,1 0 0 0 0,6 18 2633 0 0,-6-14-2698 0 0,7 20 465 0 0,-2 0 1 0 0,-1 1-1 0 0,3 26 1 0 0,-7-48-1354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2:30.761"/>
    </inkml:context>
    <inkml:brush xml:id="br0">
      <inkml:brushProperty name="width" value="0.035" units="cm"/>
      <inkml:brushProperty name="height" value="0.035" units="cm"/>
    </inkml:brush>
  </inkml:definitions>
  <inkml:trace contextRef="#ctx0" brushRef="#br0">0 0 456 0 0,'3'1'440'0'0,"-1"0"-1"0"0,1 1 1 0 0,0-1 0 0 0,-1 0-1 0 0,0 1 1 0 0,1 0-1 0 0,-1-1 1 0 0,0 1 0 0 0,0 0-1 0 0,0 0 1 0 0,0 0-1 0 0,0 1 1 0 0,0-1 0 0 0,0 0-1 0 0,2 5 1 0 0,-1 0 1043 0 0,1 0 0 0 0,-1 0 0 0 0,-1 0 1 0 0,4 14-1 0 0,-1 13-44 0 0,-3-16-1060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2:40.115"/>
    </inkml:context>
    <inkml:brush xml:id="br0">
      <inkml:brushProperty name="width" value="0.035" units="cm"/>
      <inkml:brushProperty name="height" value="0.035" units="cm"/>
    </inkml:brush>
  </inkml:definitions>
  <inkml:trace contextRef="#ctx0" brushRef="#br0">1 26 10594 0 0,'4'-2'5643'0'0,"2"-5"-3398"0"0,-5 5-2062 0 0,0 1-1 0 0,0-1 0 0 0,1 1 1 0 0,-1-1-1 0 0,1 1 1 0 0,-1 0-1 0 0,1-1 1 0 0,2-1-1 0 0,-2 3-164 0 0,-1-1-1 0 0,0 1 0 0 0,1 0 1 0 0,-1 0-1 0 0,1-1 1 0 0,-1 1-1 0 0,1 0 0 0 0,-1 0 1 0 0,0 0-1 0 0,1 1 0 0 0,-1-1 1 0 0,1 0-1 0 0,-1 1 0 0 0,1-1 1 0 0,-1 0-1 0 0,0 1 1 0 0,1 0-1 0 0,-1-1 0 0 0,0 1 1 0 0,0 0-1 0 0,1 0 0 0 0,-1-1 1 0 0,0 1-1 0 0,0 0 1 0 0,0 0-1 0 0,0 0 0 0 0,0 0 1 0 0,0 1-1 0 0,0-1 0 0 0,-1 0 1 0 0,1 0-1 0 0,0 1 0 0 0,-1-1 1 0 0,1 0-1 0 0,0 1 1 0 0,-1-1-1 0 0,0 0 0 0 0,1 1 1 0 0,-1-1-1 0 0,0 3 0 0 0,1 0 22 0 0,-1-1 0 0 0,1 1 0 0 0,-1 0 0 0 0,0 0 0 0 0,0 0 0 0 0,-1 0 0 0 0,1-1 0 0 0,-1 1 0 0 0,0 0 0 0 0,0 0 0 0 0,0-1 0 0 0,-1 1 0 0 0,1 0 0 0 0,-3 3 0 0 0,-9 9-789 0 0,12-16 718 0 0,1 1 0 0 0,-1-1 0 0 0,1 1 0 0 0,-1-1 0 0 0,1 0 1 0 0,-1 1-1 0 0,1-1 0 0 0,-1 1 0 0 0,1-1 0 0 0,-1 0 0 0 0,0 0 1 0 0,1 1-1 0 0,-1-1 0 0 0,0 0 0 0 0,1 0 0 0 0,-1 0 0 0 0,0 1 0 0 0,1-1 1 0 0,-1 0-1 0 0,0 0 0 0 0,1 0 0 0 0,-1 0 0 0 0,0 0 0 0 0,1-1 0 0 0,-1 1 1 0 0,0 0-1 0 0,0 0 0 0 0,1-1-13 0 0,0 1 1 0 0,0 0-1 0 0,0 0 0 0 0,0-1 0 0 0,0 1 1 0 0,0 0-1 0 0,0 0 0 0 0,1 0 1 0 0,-1-1-1 0 0,0 1 0 0 0,0 0 1 0 0,0 0-1 0 0,0 0 0 0 0,1-1 0 0 0,-1 1 1 0 0,0 0-1 0 0,0 0 0 0 0,0 0 1 0 0,1 0-1 0 0,-1 0 0 0 0,0-1 1 0 0,0 1-1 0 0,0 0 0 0 0,1 0 1 0 0,-1 0-1 0 0,0 0 0 0 0,0 0 0 0 0,1 0 1 0 0,-1 0-1 0 0,0 0 0 0 0,0 0 1 0 0,1 0-1 0 0,9-3-207 0 0,-8 2 267 0 0,-1 1-1 0 0,1-1 1 0 0,-1 1 0 0 0,1-1 0 0 0,-1 1 0 0 0,1 0-1 0 0,0 0 1 0 0,-1 0 0 0 0,1 0 0 0 0,-1 0 0 0 0,1 0-1 0 0,0 0 1 0 0,-1 1 0 0 0,1-1 0 0 0,-1 1 0 0 0,1-1-1 0 0,-1 1 1 0 0,1-1 0 0 0,-1 1 0 0 0,1 0 0 0 0,-1 0 0 0 0,0 0-1 0 0,1-1 1 0 0,-1 2 0 0 0,0-1 0 0 0,0 0 0 0 0,0 0-1 0 0,0 0 1 0 0,1 0 0 0 0,-2 1 0 0 0,1-1 0 0 0,0 0-1 0 0,1 3 1 0 0,-1-2 115 0 0,-1 1-1 0 0,1-1 1 0 0,-1 1-1 0 0,1 0 1 0 0,-1-1 0 0 0,0 1-1 0 0,0-1 1 0 0,0 1-1 0 0,0 0 1 0 0,0-1 0 0 0,-1 1-1 0 0,1-1 1 0 0,-1 1-1 0 0,0-1 1 0 0,0 1 0 0 0,0-1-1 0 0,0 1 1 0 0,0-1-1 0 0,0 0 1 0 0,-2 3 0 0 0,-1 0 49 0 0,-1 0 1 0 0,1 0 0 0 0,-1 0 0 0 0,-9 7 0 0 0,-2 0-3410 0 0,9-7-282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2:40.559"/>
    </inkml:context>
    <inkml:brush xml:id="br0">
      <inkml:brushProperty name="width" value="0.035" units="cm"/>
      <inkml:brushProperty name="height" value="0.035" units="cm"/>
    </inkml:brush>
  </inkml:definitions>
  <inkml:trace contextRef="#ctx0" brushRef="#br0">71 168 8498 0 0,'1'0'103'0'0,"-1"1"1"0"0,0-1 0 0 0,0 0-1 0 0,0 1 1 0 0,0-1 0 0 0,0 0-1 0 0,0 1 1 0 0,0-1 0 0 0,0 0-1 0 0,-1 1 1 0 0,1-1-1 0 0,0 1 1 0 0,0-1 0 0 0,0 0-1 0 0,0 0 1 0 0,0 1 0 0 0,0-1-1 0 0,-1 0 1 0 0,1 1 0 0 0,0-1-1 0 0,0 0 1 0 0,-1 1-1 0 0,1-1 1 0 0,0 0 0 0 0,0 0-1 0 0,-1 0 1 0 0,1 1 0 0 0,0-1-1 0 0,0 0 1 0 0,-1 0-1 0 0,1 0 1 0 0,0 0 0 0 0,-1 1-1 0 0,1-1 1 0 0,0 0 0 0 0,-1 0-1 0 0,-13 6 2684 0 0,12-5-2706 0 0,0-1-1 0 0,0 0 0 0 0,0 0 1 0 0,0 1-1 0 0,0-1 0 0 0,1 0 1 0 0,-1-1-1 0 0,0 1 0 0 0,0 0 1 0 0,0 0-1 0 0,0-1 0 0 0,0 1 1 0 0,1-1-1 0 0,-1 0 0 0 0,0 0 1 0 0,0 1-1 0 0,1-1 0 0 0,-1 0 1 0 0,0 0-1 0 0,1-1 0 0 0,-3-1 1 0 0,3 2-98 0 0,0 0 1 0 0,0-1-1 0 0,0 1 1 0 0,1 0 0 0 0,-1 0-1 0 0,0-1 1 0 0,1 1-1 0 0,-1 0 1 0 0,1-1-1 0 0,0 1 1 0 0,-1-1 0 0 0,1 1-1 0 0,0 0 1 0 0,0-1-1 0 0,0 1 1 0 0,0-1 0 0 0,0 1-1 0 0,0-1 1 0 0,0 1-1 0 0,0 0 1 0 0,1-1-1 0 0,-1 1 1 0 0,0-1 0 0 0,1 1-1 0 0,-1 0 1 0 0,1-1-1 0 0,0 1 1 0 0,-1 0 0 0 0,2-1-1 0 0,10-18-995 0 0,17-30-253 0 0,-26 45 1249 0 0,-1-1-1 0 0,0 1 1 0 0,0 0 0 0 0,-1-1-1 0 0,1 1 1 0 0,-1-1-1 0 0,0 0 1 0 0,-1-5 0 0 0,0 10 14 0 0,0 1 1 0 0,0 0-1 0 0,0 0 1 0 0,0-1-1 0 0,0 1 1 0 0,0 0-1 0 0,0 0 1 0 0,0-1-1 0 0,0 1 0 0 0,0 0 1 0 0,0 0-1 0 0,0-1 1 0 0,0 1-1 0 0,0 0 1 0 0,-1 0-1 0 0,1 0 1 0 0,0-1-1 0 0,0 1 1 0 0,0 0-1 0 0,0 0 1 0 0,-1 0-1 0 0,1 0 1 0 0,0-1-1 0 0,0 1 1 0 0,0 0-1 0 0,-1 0 1 0 0,1 0-1 0 0,0 0 1 0 0,0 0-1 0 0,-1 0 1 0 0,1 0-1 0 0,0-1 1 0 0,0 1-1 0 0,-1 0 1 0 0,1 0-1 0 0,0 0 1 0 0,0 0-1 0 0,-1 0 1 0 0,1 0-1 0 0,0 0 1 0 0,0 0-1 0 0,-1 0 0 0 0,1 1 1 0 0,0-1-1 0 0,0 0 1 0 0,-1 0-1 0 0,1 0 1 0 0,0 0-1 0 0,0 0 1 0 0,-16 7-139 0 0,11-4-160 0 0,-1-1-119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2:41.305"/>
    </inkml:context>
    <inkml:brush xml:id="br0">
      <inkml:brushProperty name="width" value="0.035" units="cm"/>
      <inkml:brushProperty name="height" value="0.035" units="cm"/>
    </inkml:brush>
  </inkml:definitions>
  <inkml:trace contextRef="#ctx0" brushRef="#br0">5 238 5985 0 0,'4'-72'5425'0'0,"-1"0"-3691"0"0,-3 46-1324 0 0,-1 8 582 0 0,4-32 0 0 0,-2 91 780 0 0,-3 5-2040 0 0,2-19-921 0 0,-2 0-1 0 0,-9 50 1 0 0,21-95-4902 0 0,11-9 6860 0 0,-19 25-389 0 0,0 1 0 0 0,0-1 0 0 0,0 0 0 0 0,0 1-1 0 0,0-1 1 0 0,1 1 0 0 0,-1 0 0 0 0,1-1 0 0 0,-1 1-1 0 0,4-1 1 0 0,-5 2-200 0 0,1 0 0 0 0,-1 0-1 0 0,1-1 1 0 0,-1 1 0 0 0,0 1 0 0 0,1-1 0 0 0,-1 0-1 0 0,0 0 1 0 0,1 0 0 0 0,-1 1 0 0 0,0-1-1 0 0,1 0 1 0 0,-1 1 0 0 0,0-1 0 0 0,0 1-1 0 0,1 0 1 0 0,-1-1 0 0 0,0 1 0 0 0,0 0 0 0 0,0 0-1 0 0,0 0 1 0 0,1 1 0 0 0,0-1-68 0 0,-1 1 0 0 0,0-1 1 0 0,0 0-1 0 0,0 0 0 0 0,0 1 0 0 0,0-1 0 0 0,-1 1 1 0 0,1-1-1 0 0,0 1 0 0 0,-1-1 0 0 0,1 1 1 0 0,-1-1-1 0 0,1 1 0 0 0,-1 0 0 0 0,0-1 0 0 0,0 1 1 0 0,0 0-1 0 0,0 2 0 0 0,0-1 13 0 0,-1 0-1 0 0,1 0 1 0 0,-1 0-1 0 0,0 0 1 0 0,0 0-1 0 0,-1-1 1 0 0,1 1-1 0 0,0-1 1 0 0,-4 6-1 0 0,0-2-523 0 0,0 0-1 0 0,-1 0 1 0 0,0-1-1 0 0,0 1 1 0 0,0-1-1 0 0,0 0 1 0 0,-8 4-1 0 0,7-6-5692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2:41.543"/>
    </inkml:context>
    <inkml:brush xml:id="br0">
      <inkml:brushProperty name="width" value="0.035" units="cm"/>
      <inkml:brushProperty name="height" value="0.035" units="cm"/>
    </inkml:brush>
  </inkml:definitions>
  <inkml:trace contextRef="#ctx0" brushRef="#br0">12 80 1376 0 0,'0'-2'128'0'0,"-1"0"-128"0"0,1 0 0 0 0,0 1 0 0 0,-1-1 312 0 0,1 0 40 0 0,-1-2 1 0 0,-1-3 7 0 0,1-2-120 0 0,-1-2-24 0 0,0 1-8 0 0,1-1 0 0 0,0 2-208 0 0,1 2 64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2:41.953"/>
    </inkml:context>
    <inkml:brush xml:id="br0">
      <inkml:brushProperty name="width" value="0.035" units="cm"/>
      <inkml:brushProperty name="height" value="0.035" units="cm"/>
    </inkml:brush>
  </inkml:definitions>
  <inkml:trace contextRef="#ctx0" brushRef="#br0">100 352 2304 0 0,'1'0'343'0'0,"-1"0"0"0"0,1 0-1 0 0,-1 0 1 0 0,0 1 0 0 0,1-1-1 0 0,-1 0 1 0 0,0 0-1 0 0,1 1 1 0 0,-1-1 0 0 0,0 0-1 0 0,1 1 1 0 0,-1-1 0 0 0,0 0-1 0 0,1 1 1 0 0,-1-1-1 0 0,0 0 1 0 0,0 1 0 0 0,0-1-1 0 0,1 1 1 0 0,-1-1 0 0 0,0 1-1 0 0,0-1 1 0 0,0 0-1 0 0,0 1 1 0 0,0-1 0 0 0,0 1-1 0 0,0-1 1 0 0,0 1-1 0 0,-5 16 3733 0 0,2-12-3611 0 0,-1 0 1 0 0,1-1-1 0 0,-8 9 0 0 0,10-12-449 0 0,0 0 1 0 0,0 1 0 0 0,-1-1-1 0 0,1 0 1 0 0,0 0 0 0 0,0-1-1 0 0,-1 1 1 0 0,1 0-1 0 0,0 0 1 0 0,-1-1 0 0 0,1 1-1 0 0,0 0 1 0 0,-1-1 0 0 0,1 0-1 0 0,-1 1 1 0 0,1-1-1 0 0,-1 0 1 0 0,0 0 0 0 0,1 0-1 0 0,-1 0 1 0 0,1 0-1 0 0,-1 0 1 0 0,1 0 0 0 0,-1 0-1 0 0,1-1 1 0 0,-4 0 0 0 0,3 0-68 0 0,0-1 1 0 0,1 1 0 0 0,-1 0 0 0 0,0-1 0 0 0,0 0 0 0 0,1 1 0 0 0,-1-1 0 0 0,1 0 0 0 0,-1 0 0 0 0,1 0 0 0 0,0 0 0 0 0,-1 0-1 0 0,1 0 1 0 0,0 0 0 0 0,1 0 0 0 0,-2-5 0 0 0,-3-15-312 0 0,1-1 1 0 0,1 1-1 0 0,1-1 0 0 0,2-36 1 0 0,0 28 255 0 0,0 21 47 0 0,1-76 85 0 0,0 71-172 0 0,1 0 0 0 0,0 1 1 0 0,7-25-1 0 0,-8 37-91 0 0,-1 0-1 0 0,1 1 0 0 0,-1-1 0 0 0,1 1 1 0 0,-1-1-1 0 0,1 1 0 0 0,0 0 1 0 0,0-1-1 0 0,0 1 0 0 0,0 0 0 0 0,2-3 1 0 0,1 2-4319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3:42.898"/>
    </inkml:context>
    <inkml:brush xml:id="br0">
      <inkml:brushProperty name="width" value="0.035" units="cm"/>
      <inkml:brushProperty name="height" value="0.035" units="cm"/>
    </inkml:brush>
  </inkml:definitions>
  <inkml:trace contextRef="#ctx0" brushRef="#br0">183 1 12899 0 0,'0'0'100'0'0,"0"0"1"0"0,0 0-1 0 0,1 0 1 0 0,-1 0-1 0 0,0 0 1 0 0,0 0-1 0 0,1 0 0 0 0,-1 0 1 0 0,0 0-1 0 0,0 1 1 0 0,0-1-1 0 0,1 0 1 0 0,-1 0-1 0 0,0 0 1 0 0,0 0-1 0 0,0 1 1 0 0,0-1-1 0 0,1 0 1 0 0,-1 0-1 0 0,0 0 0 0 0,0 1 1 0 0,0-1-1 0 0,0 0 1 0 0,0 0-1 0 0,0 0 1 0 0,0 1-1 0 0,0-1 1 0 0,1 0-1 0 0,-1 0 1 0 0,0 1-1 0 0,0-1 1 0 0,0 0-1 0 0,0 0 0 0 0,0 1 1 0 0,0-1-1 0 0,-9 5 4182 0 0,3-3-4180 0 0,-8 5 165 0 0,0 0-1 0 0,1 0 1 0 0,0 2-1 0 0,-22 17 1 0 0,27-18-274 0 0,0-1 1 0 0,1 2-1 0 0,1-1 1 0 0,-1 0 0 0 0,1 1-1 0 0,0 1 1 0 0,-7 17 0 0 0,9-18 5 0 0,0 1 0 0 0,1-1-1 0 0,0 1 1 0 0,1 0 0 0 0,0 0 0 0 0,0 0 0 0 0,0 17 0 0 0,2-24 4 0 0,0 0 1 0 0,0 0-1 0 0,0-1 0 0 0,1 1 1 0 0,-1 0-1 0 0,1 0 0 0 0,-1-1 1 0 0,1 1-1 0 0,0 0 0 0 0,0-1 1 0 0,0 1-1 0 0,1-1 0 0 0,-1 1 1 0 0,1-1-1 0 0,-1 0 0 0 0,1 1 1 0 0,0-1-1 0 0,0 0 0 0 0,-1 0 1 0 0,2 0-1 0 0,-1-1 0 0 0,0 1 1 0 0,0 0-1 0 0,1-1 0 0 0,-1 1 1 0 0,0-1-1 0 0,1 0 0 0 0,-1 0 1 0 0,1 0-1 0 0,0 0 0 0 0,-1 0 1 0 0,5 0-1 0 0,1 0 28 0 0,1 0 1 0 0,-1-1-1 0 0,1 0 0 0 0,-1-1 0 0 0,0 0 0 0 0,0 0 1 0 0,1-1-1 0 0,-1 0 0 0 0,9-3 0 0 0,7-4-20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2:42.094"/>
    </inkml:context>
    <inkml:brush xml:id="br0">
      <inkml:brushProperty name="width" value="0.035" units="cm"/>
      <inkml:brushProperty name="height" value="0.035" units="cm"/>
    </inkml:brush>
  </inkml:definitions>
  <inkml:trace contextRef="#ctx0" brushRef="#br0">111 1 2304 0 0,'1'6'201'0'0,"-1"-3"-201"0"0,0 0 0 0 0,-1 0 0 0 0,0-1 2512 0 0,0 0-1120 0 0,-2 1 9 0 0,-1 1 519 0 0,-2 1 97 0 0,-3 1 31 0 0,-1-2 0 0 0,-2-1-1175 0 0,0 0-233 0 0,-1-2-40 0 0,0 0-16 0 0,0-2-984 0 0,0 0-200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3:25.932"/>
    </inkml:context>
    <inkml:brush xml:id="br0">
      <inkml:brushProperty name="width" value="0.035" units="cm"/>
      <inkml:brushProperty name="height" value="0.035" units="cm"/>
    </inkml:brush>
  </inkml:definitions>
  <inkml:trace contextRef="#ctx0" brushRef="#br0">829 1 3225 0 0,'-7'3'6696'0'0,"-4"-1"-5672"0"0,0 0 0 0 0,-1-1 0 0 0,1 0 0 0 0,0 0 0 0 0,0-1 0 0 0,-14-2 0 0 0,-25 1-231 0 0,-73-2 461 0 0,28-1-492 0 0,51 6-708 0 0,0 2 0 0 0,-65 14 0 0 0,74-10 461 0 0,-68 4 0 0 0,89-12-385 0 0,1 1-1 0 0,-1-2 1 0 0,1 0 0 0 0,0 0 0 0 0,-21-6 0 0 0,33 7-183 0 0,0 0 0 0 0,0 0 0 0 0,0 0 0 0 0,0 0 0 0 0,0 0 0 0 0,0 0 0 0 0,0 0 1 0 0,0 0-1 0 0,0 0 0 0 0,0 0 0 0 0,0 0 0 0 0,0 1 0 0 0,0-1 0 0 0,0 0 0 0 0,1 1 0 0 0,-1-1 1 0 0,-2 1-1 0 0,-3 2-2445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3:26.265"/>
    </inkml:context>
    <inkml:brush xml:id="br0">
      <inkml:brushProperty name="width" value="0.035" units="cm"/>
      <inkml:brushProperty name="height" value="0.035" units="cm"/>
    </inkml:brush>
  </inkml:definitions>
  <inkml:trace contextRef="#ctx0" brushRef="#br0">1 0 5065 0 0,'2'4'1625'0'0,"1"0"0"0"0,-1 1-1 0 0,0-1 1 0 0,2 6 0 0 0,2 21 2960 0 0,-3 32-1379 0 0,-3-42-2607 0 0,1-13-578 0 0,-1 8-255 0 0,0-1 1 0 0,-1 1-1 0 0,-2 17 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3:26.851"/>
    </inkml:context>
    <inkml:brush xml:id="br0">
      <inkml:brushProperty name="width" value="0.035" units="cm"/>
      <inkml:brushProperty name="height" value="0.035" units="cm"/>
    </inkml:brush>
  </inkml:definitions>
  <inkml:trace contextRef="#ctx0" brushRef="#br0">0 1 7834 0 0,'3'6'1224'0'0,"0"1"1"0"0,-1 1-1 0 0,0-1 1 0 0,0 0-1 0 0,-1 0 1 0 0,1 11 0 0 0,-1 46 1679 0 0,-1-59-2610 0 0,-4 74-497 0 0,2-52-6699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3:34.211"/>
    </inkml:context>
    <inkml:brush xml:id="br0">
      <inkml:brushProperty name="width" value="0.035" units="cm"/>
      <inkml:brushProperty name="height" value="0.035" units="cm"/>
    </inkml:brush>
  </inkml:definitions>
  <inkml:trace contextRef="#ctx0" brushRef="#br0">1 9 4145 0 0,'1'-1'947'0'0,"0"0"-363"0"0,-1 1 0 0 0,1-1-1 0 0,-1 0 1 0 0,1 1-1 0 0,-1-1 1 0 0,1 1 0 0 0,0-1-1 0 0,-1 1 1 0 0,1-1 0 0 0,0 1-1 0 0,-1 0 1 0 0,1-1-1 0 0,0 1 1 0 0,-1 0 0 0 0,1 0-1 0 0,1-1 1 0 0,10 5 2134 0 0,-2-1-2213 0 0,-1-1 1 0 0,0 1-1 0 0,1-1 1 0 0,0-1-1 0 0,-1 0 1 0 0,1 0-1 0 0,17-2 1 0 0,5 1-13 0 0,19 1-455 0 0,-36-2-25 0 0,1 1 0 0 0,-1 1 1 0 0,1 0-1 0 0,-1 1 0 0 0,1 0 0 0 0,-1 2 1 0 0,16 4-1 0 0,-25-5-13 0 0,1-1 0 0 0,-1 0 0 0 0,1-1 0 0 0,0 1 0 0 0,-1-1 0 0 0,1-1 0 0 0,9 1 0 0 0,1-2 0 0 0,26-5 0 0 0,-3 0 0 0 0,-23 4-114 0 0,26 3 0 0 0,-31 0 37 0 0,0-1 0 0 0,0-1 0 0 0,0 1 1 0 0,21-5-1 0 0,-28 4 60 0 0,0 0 0 0 0,0 1 0 0 0,0 0 1 0 0,0 0-1 0 0,0 0 0 0 0,0 0 0 0 0,7 2 0 0 0,17 1 20 0 0,1-6 109 0 0,-20-1-6686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3:34.740"/>
    </inkml:context>
    <inkml:brush xml:id="br0">
      <inkml:brushProperty name="width" value="0.035" units="cm"/>
      <inkml:brushProperty name="height" value="0.035" units="cm"/>
    </inkml:brush>
  </inkml:definitions>
  <inkml:trace contextRef="#ctx0" brushRef="#br0">24 1 6449 0 0,'5'21'5898'0'0,"-4"1"-3527"0"0,-1 1 0 0 0,-5 40 1 0 0,-16 45-2372 0 0,17-92-6954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3:36.208"/>
    </inkml:context>
    <inkml:brush xml:id="br0">
      <inkml:brushProperty name="width" value="0.035" units="cm"/>
      <inkml:brushProperty name="height" value="0.035" units="cm"/>
    </inkml:brush>
  </inkml:definitions>
  <inkml:trace contextRef="#ctx0" brushRef="#br0">1 3 4609 0 0,'1'0'227'0'0,"0"-1"1"0"0,0 1-1 0 0,0-1 0 0 0,0 1 0 0 0,0 0 1 0 0,0 0-1 0 0,0-1 0 0 0,0 1 1 0 0,0 0-1 0 0,0 0 0 0 0,0 0 0 0 0,0 0 1 0 0,0 0-1 0 0,0 0 0 0 0,0 1 0 0 0,0-1 1 0 0,0 0-1 0 0,0 0 0 0 0,0 1 1 0 0,0-1-1 0 0,0 0 0 0 0,-1 1 0 0 0,1-1 1 0 0,0 1-1 0 0,0-1 0 0 0,0 1 1 0 0,0 0-1 0 0,-1-1 0 0 0,1 1 0 0 0,0 0 1 0 0,0 0-1 0 0,-1-1 0 0 0,1 1 1 0 0,-1 0-1 0 0,1 0 0 0 0,0 2 0 0 0,0-2-84 0 0,0 1-1 0 0,0 0 0 0 0,-1-1 1 0 0,1 1-1 0 0,-1 0 1 0 0,1 0-1 0 0,-1 0 0 0 0,0 0 1 0 0,1 0-1 0 0,-1 0 0 0 0,0-1 1 0 0,0 1-1 0 0,0 0 1 0 0,-1 0-1 0 0,1 0 0 0 0,0 0 1 0 0,-1 0-1 0 0,-1 3 0 0 0,-3 7 225 0 0,4-9-350 0 0,0-1 1 0 0,0 1 0 0 0,0-1-1 0 0,0 1 1 0 0,0-1 0 0 0,-1 1-1 0 0,1-1 1 0 0,-3 3 0 0 0,4-6-74 0 0,-1 0 0 0 0,1 0 0 0 0,1 1 0 0 0,-1-1 0 0 0,0 0 0 0 0,0 0 1 0 0,0 1-1 0 0,0-1 0 0 0,0 0 0 0 0,1 0 0 0 0,-1 1 0 0 0,0-1 0 0 0,1 0 0 0 0,-1 1 0 0 0,0-1 1 0 0,1 0-1 0 0,-1 1 0 0 0,1-1 0 0 0,-1 1 0 0 0,1-1 0 0 0,0 0 0 0 0,1 0 158 0 0,-1 0 0 0 0,0 1 0 0 0,0-1 0 0 0,1 1 0 0 0,-1-1 0 0 0,0 1 0 0 0,1-1 1 0 0,-1 1-1 0 0,0 0 0 0 0,1 0 0 0 0,-1 0 0 0 0,1-1 0 0 0,-1 1 0 0 0,0 1 0 0 0,1-1 0 0 0,-1 0 0 0 0,1 0 0 0 0,-1 0 0 0 0,0 1 0 0 0,1-1 0 0 0,-1 1 0 0 0,0-1 0 0 0,1 1 0 0 0,-1 0 0 0 0,0-1 0 0 0,0 1 0 0 0,0 0 0 0 0,0 0 0 0 0,1 0 0 0 0,-1 0 0 0 0,0 0 0 0 0,0 0 1 0 0,-1 0-1 0 0,1 0 0 0 0,0 0 0 0 0,0 0 0 0 0,0 0 0 0 0,-1 1 0 0 0,1-1 0 0 0,-1 0 0 0 0,1 1 0 0 0,0 1 0 0 0,1 3 104 0 0,-1 0 1 0 0,1-1 0 0 0,-1 1-1 0 0,0 0 1 0 0,-1 0-1 0 0,1 0 1 0 0,-1 0-1 0 0,-1 10 1 0 0,0-10-71 0 0,-1 1 1 0 0,0-1-1 0 0,1 0 1 0 0,-2 0-1 0 0,-4 10 1 0 0,6-14-176 0 0,0 0 0 0 0,0 0-1 0 0,-1 0 1 0 0,1 0 0 0 0,0-1 0 0 0,-1 1 0 0 0,1 0 0 0 0,-1-1 0 0 0,1 1-1 0 0,-1-1 1 0 0,0 1 0 0 0,0-1 0 0 0,0 0 0 0 0,1 0 0 0 0,-1 1-1 0 0,-1-2 1 0 0,1 1 0 0 0,0 0 0 0 0,-4 1 0 0 0,4-2-747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3:36.650"/>
    </inkml:context>
    <inkml:brush xml:id="br0">
      <inkml:brushProperty name="width" value="0.035" units="cm"/>
      <inkml:brushProperty name="height" value="0.035" units="cm"/>
    </inkml:brush>
  </inkml:definitions>
  <inkml:trace contextRef="#ctx0" brushRef="#br0">79 139 5065 0 0,'-5'8'6792'0'0,"-5"-1"-3963"0"0,-11 1-1168 0 0,20-7-1652 0 0,-1-1-1 0 0,0 1 1 0 0,0-1-1 0 0,1 1 0 0 0,-1-1 1 0 0,0 0-1 0 0,0 0 0 0 0,0 0 1 0 0,0 0-1 0 0,1 0 1 0 0,-1 0-1 0 0,0-1 0 0 0,0 1 1 0 0,0-1-1 0 0,1 1 0 0 0,-3-2 1 0 0,3 2-71 0 0,0-1 0 0 0,0 0 0 0 0,0 1 0 0 0,1-1 0 0 0,-1 0 1 0 0,0 0-1 0 0,1 0 0 0 0,-1 0 0 0 0,1 0 0 0 0,-1 1 0 0 0,1-1 0 0 0,-1 0 1 0 0,1 0-1 0 0,0 0 0 0 0,-1 0 0 0 0,1 0 0 0 0,0 0 0 0 0,0-1 0 0 0,0 1 0 0 0,0 0 1 0 0,0 0-1 0 0,0 0 0 0 0,0 0 0 0 0,0 0 0 0 0,0 0 0 0 0,0 0 0 0 0,1 0 1 0 0,-1 0-1 0 0,1-1 0 0 0,20-69-2152 0 0,-4 13 4052 0 0,-18 56 89 0 0,-3 4-1047 0 0,-7 8-1438 0 0,9-7-91 0 0,-4 2-5039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3:37.314"/>
    </inkml:context>
    <inkml:brush xml:id="br0">
      <inkml:brushProperty name="width" value="0.035" units="cm"/>
      <inkml:brushProperty name="height" value="0.035" units="cm"/>
    </inkml:brush>
  </inkml:definitions>
  <inkml:trace contextRef="#ctx0" brushRef="#br0">1 261 3681 0 0,'6'-37'6261'0'0,"-5"-22"-2364"0"0,-1 28-2038 0 0,1-6-360 0 0,3-60 275 0 0,-1 158-1610 0 0,-4-28-1352 0 0,0 5-1343 0 0,-9 59 0 0 0,8-89 1738 0 0,3-11-560 0 0,4-15 32 0 0,18-19 2660 0 0,-22 35-1077 0 0,1 0 0 0 0,0 0-1 0 0,-1 0 1 0 0,1 0-1 0 0,0 0 1 0 0,0 0-1 0 0,1 0 1 0 0,-1 1-1 0 0,0-1 1 0 0,0 1-1 0 0,1-1 1 0 0,-1 1 0 0 0,4-1-1 0 0,-5 2-188 0 0,-1 0 0 0 0,1 0 0 0 0,0 0 0 0 0,-1 0 0 0 0,1 1 0 0 0,0-1 0 0 0,-1 0 0 0 0,1 0 0 0 0,0 0 0 0 0,-1 1 0 0 0,1-1 0 0 0,-1 0 0 0 0,1 1 0 0 0,-1-1 0 0 0,1 1 0 0 0,-1-1 0 0 0,1 1 0 0 0,-1-1 0 0 0,1 1 0 0 0,-1-1 0 0 0,1 1 0 0 0,-1-1 0 0 0,0 1 0 0 0,1-1 0 0 0,-1 1 0 0 0,0 0 0 0 0,0-1 0 0 0,1 1 0 0 0,-1 0 0 0 0,0-1 0 0 0,0 1 0 0 0,0 0 0 0 0,0 0 0 0 0,4 26 1346 0 0,-4-26-1327 0 0,0 9 313 0 0,0-1 1 0 0,0 1-1 0 0,-1 0 1 0 0,-4 16-1 0 0,5-22-391 0 0,-1-1-1 0 0,0 1 0 0 0,0-1 0 0 0,-1 1 0 0 0,1-1 1 0 0,-1 1-1 0 0,0-1 0 0 0,0 0 0 0 0,0 0 1 0 0,0 0-1 0 0,0 0 0 0 0,-1 0 0 0 0,1-1 1 0 0,-1 1-1 0 0,-4 3 0 0 0,6-5-170 0 0,1-1-1 0 0,-1 0 1 0 0,1 1-1 0 0,-1-1 1 0 0,1 0-1 0 0,-1 0 1 0 0,0 1-1 0 0,1-1 1 0 0,-1 0-1 0 0,1 0 1 0 0,-1 0 0 0 0,1 0-1 0 0,-1 1 1 0 0,0-1-1 0 0,1 0 1 0 0,-1 0-1 0 0,0 0 1 0 0,1 0-1 0 0,-1-1 1 0 0,1 1-1 0 0,-1 0 1 0 0,1 0 0 0 0,-1 0-1 0 0,0 0 1 0 0,1-1-1 0 0,-1 1 1 0 0,1 0-1 0 0,-2-1 1 0 0,0-1-213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3:37.518"/>
    </inkml:context>
    <inkml:brush xml:id="br0">
      <inkml:brushProperty name="width" value="0.035" units="cm"/>
      <inkml:brushProperty name="height" value="0.035" units="cm"/>
    </inkml:brush>
  </inkml:definitions>
  <inkml:trace contextRef="#ctx0" brushRef="#br0">2 134 5985 0 0,'1'0'111'0'0,"-1"0"-1"0"0,0 0 0 0 0,0 0 0 0 0,1 0 1 0 0,-1 0-1 0 0,0 1 0 0 0,0-1 1 0 0,1 0-1 0 0,-1 0 0 0 0,0 0 0 0 0,0 0 1 0 0,1 0-1 0 0,-1 0 0 0 0,0 0 1 0 0,1 0-1 0 0,-1-1 0 0 0,0 1 1 0 0,0 0-1 0 0,1 0 0 0 0,-1 0 0 0 0,0 0 1 0 0,0 0-1 0 0,1 0 0 0 0,-1 0 1 0 0,0-1-1 0 0,0 1 0 0 0,0 0 0 0 0,1 0 1 0 0,-1 0-1 0 0,0-1 0 0 0,0 1 1 0 0,0 0-1 0 0,0 0 0 0 0,1 0 1 0 0,-1-1-1 0 0,2-13 2955 0 0,-5-21 571 0 0,2 29-3189 0 0,-2-13 197 0 0,1 13-1025 0 0,1 0 0 0 0,0 1-1 0 0,0-1 1 0 0,1 0 0 0 0,0 0-1 0 0,1-11 1 0 0,0 13 321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3:44.799"/>
    </inkml:context>
    <inkml:brush xml:id="br0">
      <inkml:brushProperty name="width" value="0.035" units="cm"/>
      <inkml:brushProperty name="height" value="0.035" units="cm"/>
    </inkml:brush>
  </inkml:definitions>
  <inkml:trace contextRef="#ctx0" brushRef="#br0">1 0 10594 0 0,'2'1'455'0'0,"0"0"0"0"0,0 0 0 0 0,0 0 0 0 0,0 0 0 0 0,0 0-1 0 0,1-1 1 0 0,-1 1 0 0 0,0-1 0 0 0,1 0 0 0 0,-1 0 0 0 0,5 0 0 0 0,-2 1 185 0 0,188 0 4741 0 0,-135-2-5026 0 0,37-2-354 0 0,112 1 417 0 0,-164 4-1073 0 0,1 1 0 0 0,74 18 0 0 0,-94-16-2399 0 0,-20-5 1637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3:37.947"/>
    </inkml:context>
    <inkml:brush xml:id="br0">
      <inkml:brushProperty name="width" value="0.035" units="cm"/>
      <inkml:brushProperty name="height" value="0.035" units="cm"/>
    </inkml:brush>
  </inkml:definitions>
  <inkml:trace contextRef="#ctx0" brushRef="#br0">52 266 4145 0 0,'1'1'609'0'0,"-1"0"1"0"0,1 0-1 0 0,-1-1 1 0 0,1 1-1 0 0,-1 0 1 0 0,1 0-1 0 0,-1 0 1 0 0,0 0-1 0 0,1 0 1 0 0,-1 0-1 0 0,0 0 0 0 0,0 0 1 0 0,0 0-1 0 0,0 2 1 0 0,-2 18 3089 0 0,1-19-3613 0 0,1 0 1 0 0,-1 0-1 0 0,0 1 1 0 0,0-1-1 0 0,1 0 1 0 0,-1 0-1 0 0,-1-1 1 0 0,1 1-1 0 0,0 0 1 0 0,0 0-1 0 0,-1 0 0 0 0,1-1 1 0 0,-1 1-1 0 0,1-1 1 0 0,-4 3-1 0 0,4-4-85 0 0,1 1-1 0 0,-1-1 0 0 0,1 0 1 0 0,-1 0-1 0 0,1 0 1 0 0,-1 0-1 0 0,1 0 0 0 0,-1 0 1 0 0,1 0-1 0 0,-1 0 1 0 0,1 0-1 0 0,-1 0 0 0 0,1 0 1 0 0,-1 0-1 0 0,1 0 1 0 0,-1 0-1 0 0,1 0 0 0 0,0-1 1 0 0,-1 1-1 0 0,1 0 1 0 0,-1 0-1 0 0,1-1 0 0 0,-1 1 1 0 0,1 0-1 0 0,0 0 1 0 0,-2-1-1 0 0,-6-15 3 0 0,1-17-6 0 0,4-11-197 0 0,2-1 0 0 0,8-70 0 0 0,-7 107 37 0 0,5-32-156 0 0,-4 38 117 0 0,-1 0-1 0 0,1 0 0 0 0,-1 0 1 0 0,1 1-1 0 0,0-1 1 0 0,-1 0-1 0 0,1 0 1 0 0,0 1-1 0 0,0-1 1 0 0,0 0-1 0 0,1 1 1 0 0,-1-1-1 0 0,0 1 1 0 0,1-1-1 0 0,-1 1 0 0 0,3-2 1 0 0,-1 2-1597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3:38.074"/>
    </inkml:context>
    <inkml:brush xml:id="br0">
      <inkml:brushProperty name="width" value="0.035" units="cm"/>
      <inkml:brushProperty name="height" value="0.035" units="cm"/>
    </inkml:brush>
  </inkml:definitions>
  <inkml:trace contextRef="#ctx0" brushRef="#br0">77 1 3225 0 0,'-3'12'71'0'0,"2"-11"284"0"0,1 0 0 0 0,-1 0 0 0 0,1 0 0 0 0,-1 0 0 0 0,0 0 0 0 0,1-1 0 0 0,-1 1 0 0 0,0 0 0 0 0,0 0 0 0 0,0 0 0 0 0,-1 0 0 0 0,-1 1 355 0 0,1-1 0 0 0,0 0 0 0 0,-1 0 1 0 0,1-1-1 0 0,-1 1 0 0 0,1 0 0 0 0,-1-1 0 0 0,1 0 1 0 0,-4 1-1 0 0,-20-3 2108 0 0,17 0-2530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3:39.514"/>
    </inkml:context>
    <inkml:brush xml:id="br0">
      <inkml:brushProperty name="width" value="0.035" units="cm"/>
      <inkml:brushProperty name="height" value="0.035" units="cm"/>
    </inkml:brush>
  </inkml:definitions>
  <inkml:trace contextRef="#ctx0" brushRef="#br0">0 204 4609 0 0,'1'-1'202'0'0,"0"0"0"0"0,-1 0 0 0 0,1 0 0 0 0,-1 0 0 0 0,1 1 0 0 0,-1-1 0 0 0,1 0 0 0 0,-1 0 0 0 0,0 0 0 0 0,1 0 0 0 0,-1 0 0 0 0,0 0-1 0 0,0-1 1 0 0,0-1 0 0 0,1-19 1948 0 0,-1 14-1552 0 0,0-1-342 0 0,0-136 2305 0 0,0 142-3489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3:40.166"/>
    </inkml:context>
    <inkml:brush xml:id="br0">
      <inkml:brushProperty name="width" value="0.035" units="cm"/>
      <inkml:brushProperty name="height" value="0.035" units="cm"/>
    </inkml:brush>
  </inkml:definitions>
  <inkml:trace contextRef="#ctx0" brushRef="#br0">1698 70 6913 0 0,'0'1'140'0'0,"0"-1"0"0"0,0 0-1 0 0,-1 1 1 0 0,1-1-1 0 0,0 0 1 0 0,0 1-1 0 0,-1-1 1 0 0,1 0-1 0 0,0 0 1 0 0,-1 1-1 0 0,1-1 1 0 0,-1 0-1 0 0,1 0 1 0 0,0 0-1 0 0,-1 0 1 0 0,1 1 0 0 0,-1-1-1 0 0,1 0 1 0 0,0 0-1 0 0,-1 0 1 0 0,1 0-1 0 0,-1 0 1 0 0,1 0-1 0 0,-1 0 1 0 0,1 0-1 0 0,0 0 1 0 0,-1 0-1 0 0,1 0 1 0 0,-1-1-1 0 0,-17-1 2299 0 0,16 2-1924 0 0,-7-1 303 0 0,1 0 0 0 0,0 1 0 0 0,-16 1 0 0 0,5 2-432 0 0,-31 10 1 0 0,31-8-208 0 0,-3 1-129 0 0,0-2 0 0 0,-1-1 0 0 0,0 0 0 0 0,-28-2 0 0 0,-93-10 311 0 0,63 3-277 0 0,-128-13-266 0 0,16 2 22 0 0,-36 8-438 0 0,199 7 489 0 0,-142-9-973 0 0,86-3 630 0 0,-11 0-116 0 0,66 10 373 0 0,21 3 183 0 0,0-1 0 0 0,-1 1 0 0 0,1 1-1 0 0,0 0 1 0 0,-21 3 0 0 0,29-2 14 0 0,1 0 0 0 0,0 0-1 0 0,0 0 1 0 0,0 0 0 0 0,0 0-1 0 0,0 0 1 0 0,0 0 0 0 0,0 0-1 0 0,0 0 1 0 0,0 1 0 0 0,0-1-1 0 0,1 0 1 0 0,-1 0 0 0 0,0 1-1 0 0,1-1 1 0 0,-1 1 0 0 0,1-1-1 0 0,0 1 1 0 0,-1-1-1 0 0,1 2 1 0 0,0-1-14 0 0,-1 0 0 0 0,1 0 0 0 0,-1 0 0 0 0,0 0 0 0 0,1 0 1 0 0,-1 0-1 0 0,0 0 0 0 0,0 0 0 0 0,-1-1 0 0 0,1 1 0 0 0,-2 2 0 0 0,-2-2-2685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3:40.498"/>
    </inkml:context>
    <inkml:brush xml:id="br0">
      <inkml:brushProperty name="width" value="0.035" units="cm"/>
      <inkml:brushProperty name="height" value="0.035" units="cm"/>
    </inkml:brush>
  </inkml:definitions>
  <inkml:trace contextRef="#ctx0" brushRef="#br0">0 0 6449 0 0,'1'2'678'0'0,"0"-1"0"0"0,0 1 0 0 0,0-1 0 0 0,0 1 0 0 0,0 0 0 0 0,0-1 0 0 0,-1 1 0 0 0,1 0 0 0 0,0 0 0 0 0,-1 0 0 0 0,1 3 0 0 0,1 24 1763 0 0,-2-16-1703 0 0,4 82 2099 0 0,-7-32-4277 0 0,2-49-5422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3:41.427"/>
    </inkml:context>
    <inkml:brush xml:id="br0">
      <inkml:brushProperty name="width" value="0.035" units="cm"/>
      <inkml:brushProperty name="height" value="0.035" units="cm"/>
    </inkml:brush>
  </inkml:definitions>
  <inkml:trace contextRef="#ctx0" brushRef="#br0">77 2 8378 0 0,'-2'-2'10976'0'0,"2"2"-10791"0"0,-8 9-192 0 0,0 1 0 0 0,0-1 0 0 0,1 1 0 0 0,1 0 0 0 0,0 1 0 0 0,-8 16 0 0 0,11-19-133 0 0,0-1-1 0 0,0 1 1 0 0,1 0-1 0 0,0 0 0 0 0,1 0 1 0 0,-1 0-1 0 0,2 0 1 0 0,-1 0-1 0 0,1 0 1 0 0,0 0-1 0 0,2 8 1 0 0,-2-15 123 0 0,0 0 0 0 0,0 0 0 0 0,0 0 0 0 0,0 0 1 0 0,0 0-1 0 0,1 0 0 0 0,-1 0 0 0 0,0 0 0 0 0,1 0 0 0 0,-1 0 0 0 0,1 0 1 0 0,-1-1-1 0 0,1 1 0 0 0,0 0 0 0 0,-1 0 0 0 0,1 0 0 0 0,0-1 1 0 0,-1 1-1 0 0,1 0 0 0 0,0-1 0 0 0,0 1 0 0 0,-1 0 0 0 0,3 0 0 0 0,-2-1-1 0 0,0 0 0 0 0,1 0 0 0 0,-1 0-1 0 0,0 0 1 0 0,0 0 0 0 0,1 0 0 0 0,-1 0-1 0 0,0 0 1 0 0,0-1 0 0 0,0 1-1 0 0,1 0 1 0 0,-1-1 0 0 0,0 1 0 0 0,0-1-1 0 0,0 1 1 0 0,2-2 0 0 0,1-1-66 0 0,1-1 0 0 0,-1 0 1 0 0,1 1-1 0 0,-1-1 0 0 0,0-1 1 0 0,0 1-1 0 0,3-6 1 0 0,-3 5-101 0 0,-3 3 162 0 0,1-1-1 0 0,-1 1 1 0 0,0 0 0 0 0,1-1 0 0 0,-1 1 0 0 0,1-4 0 0 0,-2 6 15 0 0,0 0 0 0 0,0-1 0 0 0,0 1 0 0 0,0 0 0 0 0,0-1 0 0 0,0 1 0 0 0,0 0 0 0 0,0-1 0 0 0,0 1 0 0 0,0 0 0 0 0,0-1 0 0 0,0 1 0 0 0,0 0 0 0 0,0 0 0 0 0,-1-1 0 0 0,1 1 0 0 0,0 0 0 0 0,0-1 0 0 0,0 1 0 0 0,0 0 0 0 0,-1 0 0 0 0,1-1 0 0 0,-11-2-482 0 0,-19 4-1510 0 0,23-1 1362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3:42.089"/>
    </inkml:context>
    <inkml:brush xml:id="br0">
      <inkml:brushProperty name="width" value="0.035" units="cm"/>
      <inkml:brushProperty name="height" value="0.035" units="cm"/>
    </inkml:brush>
  </inkml:definitions>
  <inkml:trace contextRef="#ctx0" brushRef="#br0">69 4 5985 0 0,'1'0'599'0'0,"-1"-1"0"0"0,1 1 0 0 0,-1-1 0 0 0,1 1 0 0 0,0 0 0 0 0,-1 0-1 0 0,1-1 1 0 0,0 1 0 0 0,-1 0 0 0 0,1 0 0 0 0,0-1 0 0 0,-1 1 0 0 0,1 0 0 0 0,0 0 0 0 0,-1 0-1 0 0,1 0 1 0 0,0 0 0 0 0,1 0 0 0 0,-2 5 3085 0 0,-4 5-3578 0 0,-26 43 836 0 0,21-38-969 0 0,1 0 1 0 0,0 0-1 0 0,1 1 1 0 0,-7 21-1 0 0,13-36-89 0 0,1 0 1 0 0,0 0-1 0 0,-1 0 0 0 0,1 0 0 0 0,0 0 0 0 0,0 1 0 0 0,0-1 0 0 0,0 0 0 0 0,0 0 0 0 0,0 0 0 0 0,0 1 0 0 0,0-1 1 0 0,0 0-1 0 0,0 0 0 0 0,1 0 0 0 0,-1 1 0 0 0,1-1 0 0 0,-1 0 0 0 0,1 1 0 0 0,0-1-44 0 0,1 0 1 0 0,-1 1-1 0 0,1-1 0 0 0,-1 0 0 0 0,1 0 1 0 0,-1 0-1 0 0,1 0 0 0 0,0-1 0 0 0,2 2 1 0 0,6 2 251 0 0,-7-2-282 0 0,0 0 1 0 0,1 0 0 0 0,-1 1-1 0 0,-1-1 1 0 0,1 1-1 0 0,4 5 1 0 0,-4-6 125 0 0,-1 1 0 0 0,1 0-1 0 0,0-1 1 0 0,0 1 0 0 0,0-1 0 0 0,3 2 0 0 0,-5-6 320 0 0,0 0-1 0 0,0 0 1 0 0,-1 0 0 0 0,1 0 0 0 0,-1 0-1 0 0,1 0 1 0 0,-1 0 0 0 0,0 0 0 0 0,0-2-1 0 0,1 0-54 0 0,2-29 630 0 0,-2 21-6038 0 0,0 5-1130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3:42.948"/>
    </inkml:context>
    <inkml:brush xml:id="br0">
      <inkml:brushProperty name="width" value="0.035" units="cm"/>
      <inkml:brushProperty name="height" value="0.035" units="cm"/>
    </inkml:brush>
  </inkml:definitions>
  <inkml:trace contextRef="#ctx0" brushRef="#br0">8 243 4609 0 0,'2'-7'9377'0'0,"0"-31"-6437"0"0,-3-27-1474 0 0,2-57 1132 0 0,0 112-2293 0 0,1 14 12 0 0,-1 17-156 0 0,-8 56-1793 0 0,-2 38-4617 0 0,9-115 6216 0 0,0 0 0 0 0,0 0-1 0 0,0 0 1 0 0,0 0 0 0 0,0 0 0 0 0,0 1-1 0 0,0-1 1 0 0,0 0 0 0 0,0 0-1 0 0,0 0 1 0 0,0 0 0 0 0,0 0 0 0 0,0 0-1 0 0,0 0 1 0 0,0 0 0 0 0,0 1-1 0 0,0-1 1 0 0,0 0 0 0 0,0 0 0 0 0,0 0-1 0 0,1 0 1 0 0,-1 0 0 0 0,0 0-1 0 0,0 0 1 0 0,0 0 0 0 0,0 0 0 0 0,0 0-1 0 0,0 0 1 0 0,0 0 0 0 0,0 1-1 0 0,0-1 1 0 0,0 0 0 0 0,1 0 0 0 0,-1 0-1 0 0,0 0 1 0 0,0 0 0 0 0,0 0-1 0 0,0 0 1 0 0,0 0 0 0 0,0 0 0 0 0,0 0-1 0 0,0 0 1 0 0,1 0 0 0 0,-1 0-1 0 0,0 0 1 0 0,0 0 0 0 0,0 0 0 0 0,0 0-1 0 0,0 0 1 0 0,0 0 0 0 0,0 0-1 0 0,0 0 1 0 0,0-1 0 0 0,1 1 0 0 0,7-5-1232 0 0,7-9 1 0 0,-11 9 1235 0 0,25-23 729 0 0,-27 26-443 0 0,0 1 0 0 0,0-1 1 0 0,0 1-1 0 0,0 0 0 0 0,0-1 0 0 0,0 1 0 0 0,1 0 0 0 0,-1 0 0 0 0,0 1 1 0 0,1-1-1 0 0,-1 0 0 0 0,0 1 0 0 0,5-1 0 0 0,-6 1-138 0 0,0 1 0 0 0,0-1 0 0 0,0 0 0 0 0,0 0 0 0 0,0 1 0 0 0,0-1 0 0 0,0 1 0 0 0,0-1-1 0 0,-1 1 1 0 0,1-1 0 0 0,0 1 0 0 0,0 0 0 0 0,-1-1 0 0 0,1 1 0 0 0,0 0 0 0 0,-1 0 0 0 0,1-1 0 0 0,-1 1-1 0 0,1 0 1 0 0,-1 0 0 0 0,1 0 0 0 0,-1 0 0 0 0,1 0 0 0 0,-1 0 0 0 0,0 0 0 0 0,0 0 0 0 0,1 0 0 0 0,-1 0 0 0 0,0 0-1 0 0,0-1 1 0 0,0 1 0 0 0,0 0 0 0 0,-1 2 0 0 0,2 1 68 0 0,-2 0-1 0 0,1 0 1 0 0,0-1 0 0 0,-1 1-1 0 0,0 0 1 0 0,0-1 0 0 0,-2 7-1 0 0,1-6-101 0 0,0-1 1 0 0,-1 1-1 0 0,1-1 0 0 0,-1 0 0 0 0,1 0 0 0 0,-1 0 1 0 0,0-1-1 0 0,0 1 0 0 0,0-1 0 0 0,0 1 1 0 0,-1-1-1 0 0,1 0 0 0 0,-1 0 0 0 0,-4 1 0 0 0,6-2-346 0 0,-1 0 0 0 0,0 0 0 0 0,0 0 0 0 0,0-1 0 0 0,0 1 0 0 0,0-1-1 0 0,0 0 1 0 0,0 0 0 0 0,0 0 0 0 0,0 0 0 0 0,0 0 0 0 0,-3-1 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3:43.213"/>
    </inkml:context>
    <inkml:brush xml:id="br0">
      <inkml:brushProperty name="width" value="0.035" units="cm"/>
      <inkml:brushProperty name="height" value="0.035" units="cm"/>
    </inkml:brush>
  </inkml:definitions>
  <inkml:trace contextRef="#ctx0" brushRef="#br0">4 113 5985 0 0,'-2'-32'10213'0'0,"0"-10"-7414"0"0,2 37-3794 0 0,1 0 0 0 0,-1 0 0 0 0,1 0 0 0 0,0 0 0 0 0,2-8 0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3:43.576"/>
    </inkml:context>
    <inkml:brush xml:id="br0">
      <inkml:brushProperty name="width" value="0.035" units="cm"/>
      <inkml:brushProperty name="height" value="0.035" units="cm"/>
    </inkml:brush>
  </inkml:definitions>
  <inkml:trace contextRef="#ctx0" brushRef="#br0">94 326 7370 0 0,'0'1'170'0'0,"0"-1"1"0"0,1 0 0 0 0,-1 0 0 0 0,1 1 0 0 0,-1-1 0 0 0,0 0 0 0 0,1 1 0 0 0,-1-1 0 0 0,0 0 0 0 0,0 1 0 0 0,1-1 0 0 0,-1 0 0 0 0,0 1-1 0 0,0-1 1 0 0,1 1 0 0 0,-1-1 0 0 0,0 0 0 0 0,0 1 0 0 0,0-1 0 0 0,0 1 0 0 0,0-1 0 0 0,0 1 0 0 0,0-1 0 0 0,0 1 0 0 0,0 0 0 0 0,-4 14 2969 0 0,2-11-2580 0 0,0 0-1 0 0,0-1 1 0 0,-1 1 0 0 0,1-1-1 0 0,-5 5 1 0 0,6-7-526 0 0,-1 0 0 0 0,1 0 0 0 0,0 1 0 0 0,-1-1 0 0 0,1-1 0 0 0,-1 1 0 0 0,1 0 0 0 0,-1 0 1 0 0,1 0-1 0 0,-1-1 0 0 0,0 1 0 0 0,1-1 0 0 0,-1 1 0 0 0,0-1 0 0 0,1 0 0 0 0,-1 0 0 0 0,-2 0 0 0 0,3 0-30 0 0,0 0-1 0 0,-1 0 0 0 0,1-1 0 0 0,-1 1 1 0 0,1-1-1 0 0,0 1 0 0 0,-1-1 1 0 0,1 0-1 0 0,0 0 0 0 0,0 1 0 0 0,0-1 1 0 0,0 0-1 0 0,-1 0 0 0 0,1 0 1 0 0,0 0-1 0 0,-1-2 0 0 0,-1-1-20 0 0,1-1-1 0 0,-1 1 0 0 0,1-1 0 0 0,0 1 1 0 0,0-1-1 0 0,0 0 0 0 0,1 0 0 0 0,-1 0 1 0 0,0-10-1 0 0,-1-32 520 0 0,6-84 0 0 0,0 73 54 0 0,-3 45-587 0 0,0 7-95 0 0,0 0 0 0 0,0 0-1 0 0,0 0 1 0 0,1 0 0 0 0,0 0 0 0 0,0 0-1 0 0,1 0 1 0 0,0 0 0 0 0,3-8 0 0 0,-2 11-1831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3:45.100"/>
    </inkml:context>
    <inkml:brush xml:id="br0">
      <inkml:brushProperty name="width" value="0.035" units="cm"/>
      <inkml:brushProperty name="height" value="0.035" units="cm"/>
    </inkml:brush>
  </inkml:definitions>
  <inkml:trace contextRef="#ctx0" brushRef="#br0">1 39 11522 0 0,'0'1'258'0'0,"1"0"0"0"0,-1 1 0 0 0,1-1 0 0 0,0 0 0 0 0,-1 0 0 0 0,1 0 0 0 0,0 0 0 0 0,0 0 0 0 0,0 0 0 0 0,0 0 0 0 0,0 0 0 0 0,0 0-1 0 0,0 0 1 0 0,0 0 0 0 0,0-1 0 0 0,0 1 0 0 0,0 0 0 0 0,0-1 0 0 0,0 1 0 0 0,1-1 0 0 0,-1 1 0 0 0,0-1 0 0 0,2 1 0 0 0,34 7 1737 0 0,-35-8-1848 0 0,23 3 358 0 0,-1-1 1 0 0,1-2-1 0 0,43-4 0 0 0,75-18-437 0 0,-86 11-79 0 0,-30 7-465 0 0,48-9-436 0 0,-25 3-4890 0 0,-18 2-555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3:53:43.752"/>
    </inkml:context>
    <inkml:brush xml:id="br0">
      <inkml:brushProperty name="width" value="0.035" units="cm"/>
      <inkml:brushProperty name="height" value="0.035" units="cm"/>
    </inkml:brush>
  </inkml:definitions>
  <inkml:trace contextRef="#ctx0" brushRef="#br0">74 0 9218 0 0,'0'2'408'0'0,"0"-1"80"0"0,-1 0-392 0 0,0-1-96 0 0,0 1 0 0 0,0-1 0 0 0,-1 0 832 0 0,-1 1 153 0 0,-3 0 23 0 0,-3 0 8 0 0,-1 2-384 0 0,-2-1-80 0 0,-1 2-8 0 0,-1 0-8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26.994"/>
    </inkml:context>
    <inkml:brush xml:id="br0">
      <inkml:brushProperty name="width" value="0.035" units="cm"/>
      <inkml:brushProperty name="height" value="0.035" units="cm"/>
    </inkml:brush>
  </inkml:definitions>
  <inkml:trace contextRef="#ctx0" brushRef="#br0">0 193 8178 0 0,'1'-2'441'0'0,"0"1"0"0"0,0-1 0 0 0,0 0 0 0 0,0 0 0 0 0,0 0 0 0 0,-1 0 0 0 0,1 0 0 0 0,-1 0 0 0 0,0 0 0 0 0,1-3 0 0 0,-1 4-237 0 0,2-25 1554 0 0,0 1-1 0 0,-4-42 0 0 0,0 30-1757 0 0,2 26-1724 0 0,-1 9 194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27.517"/>
    </inkml:context>
    <inkml:brush xml:id="br0">
      <inkml:brushProperty name="width" value="0.035" units="cm"/>
      <inkml:brushProperty name="height" value="0.035" units="cm"/>
    </inkml:brush>
  </inkml:definitions>
  <inkml:trace contextRef="#ctx0" brushRef="#br0">12 159 5529 0 0,'2'-7'1650'0'0,"0"0"1"0"0,-1 1-1 0 0,1-10 0 0 0,-2-41 1035 0 0,0 51-2626 0 0,-1-10 865 0 0,1 13-1303 0 0,-1 0 0 0 0,1 0 0 0 0,0 0 0 0 0,0 0 0 0 0,0 0 0 0 0,0 0 0 0 0,1 0 0 0 0,0-4 0 0 0,0 6 306 0 0,-1 0 1 0 0,1 0-1 0 0,-1 0 0 0 0,1 1 0 0 0,0-1 0 0 0,0 0 0 0 0,-1 0 1 0 0,1 1-1 0 0,0-1 0 0 0,0 1 0 0 0,0-1 0 0 0,-1 1 0 0 0,1-1 1 0 0,0 1-1 0 0,0-1 0 0 0,0 1 0 0 0,0 0 0 0 0,0-1 0 0 0,0 1 1 0 0,0 0-1 0 0,0 0 0 0 0,0 0 0 0 0,0 0 0 0 0,0 0 0 0 0,0 0 1 0 0,0 0-1 0 0,0 0 0 0 0,0 0 0 0 0,2 1 0 0 0,32 5 2712 0 0,-32-6-2402 0 0,-1 1-1 0 0,0-1 1 0 0,0 1 0 0 0,0 0-1 0 0,0 0 1 0 0,0-1 0 0 0,0 2-1 0 0,0-1 1 0 0,0 0-1 0 0,0 0 1 0 0,0 1 0 0 0,0-1-1 0 0,1 3 1 0 0,-2-3-169 0 0,-1 0 0 0 0,1 0 0 0 0,-1 1 0 0 0,0-1 0 0 0,1 0 0 0 0,-1 1 0 0 0,0-1 0 0 0,0 0 0 0 0,0 1 0 0 0,0-1 0 0 0,0 0 0 0 0,-1 0 0 0 0,1 1 0 0 0,0-1 0 0 0,-1 0 0 0 0,1 1 0 0 0,0-1 0 0 0,-1 0 0 0 0,0 0 0 0 0,1 0 0 0 0,-1 1 0 0 0,0-1 0 0 0,1 0 0 0 0,-1 0 0 0 0,0 0 0 0 0,0 0 0 0 0,-2 1 0 0 0,-2 4 119 0 0,0-1-1 0 0,-1 0 1 0 0,-8 6-1 0 0,4-5-7 0 0,1 0 0 0 0,-1-1 1 0 0,0 0-1 0 0,-12 3 0 0 0,11-4-179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30.540"/>
    </inkml:context>
    <inkml:brush xml:id="br0">
      <inkml:brushProperty name="width" value="0.035" units="cm"/>
      <inkml:brushProperty name="height" value="0.035" units="cm"/>
    </inkml:brush>
  </inkml:definitions>
  <inkml:trace contextRef="#ctx0" brushRef="#br0">1 269 8290 0 0,'0'-2'501'0'0,"1"0"0"0"0,0 0 0 0 0,-1 0 0 0 0,1-1 0 0 0,-1 1 0 0 0,1 0 0 0 0,-1-4 1 0 0,0 1-112 0 0,6-83 4841 0 0,-9-45-3100 0 0,2 122-2110 0 0,1 10-65 0 0,0-5-1204 0 0,0 2-3094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31.063"/>
    </inkml:context>
    <inkml:brush xml:id="br0">
      <inkml:brushProperty name="width" value="0.035" units="cm"/>
      <inkml:brushProperty name="height" value="0.035" units="cm"/>
    </inkml:brush>
  </inkml:definitions>
  <inkml:trace contextRef="#ctx0" brushRef="#br0">9 195 4609 0 0,'1'0'185'0'0,"-1"0"0"0"0,0 0 0 0 0,1 1-1 0 0,-1-1 1 0 0,0 0 0 0 0,1 0 0 0 0,-1 1 0 0 0,1-1 0 0 0,-1 0 0 0 0,0 0 0 0 0,1 0 0 0 0,-1 0-1 0 0,1 1 1 0 0,-1-1 0 0 0,1 0 0 0 0,-1 0 0 0 0,0 0 0 0 0,1 0 0 0 0,-1 0 0 0 0,1 0-1 0 0,-1 0 1 0 0,1 0 0 0 0,-1 0 0 0 0,0 0 0 0 0,1-1 0 0 0,-1 1 0 0 0,1 0 0 0 0,-1 0-1 0 0,0 0 1 0 0,1 0 0 0 0,-1-1 0 0 0,1 1 0 0 0,-1 0 0 0 0,0 0 0 0 0,1-1 0 0 0,-1 0-1 0 0,1 0 128 0 0,0 0-1 0 0,0-1 0 0 0,-1 1 0 0 0,1-1 1 0 0,-1 0-1 0 0,1 1 0 0 0,-1-1 0 0 0,0 1 0 0 0,1-1 1 0 0,-1-2-1 0 0,0-5 497 0 0,0-1 0 0 0,-2-15 0 0 0,-14-44 133 0 0,4 18-1047 0 0,12 50 24 0 0,0 1 0 0 0,0-1 0 0 0,0 1 0 0 0,0-1 0 0 0,1 1 0 0 0,-1 0 0 0 0,0-1 0 0 0,0 1 0 0 0,0-1 1 0 0,0 1-1 0 0,0 0 0 0 0,1-1 0 0 0,-1 1 0 0 0,0-1 0 0 0,0 1 0 0 0,1 0 0 0 0,-1-1 0 0 0,0 1 0 0 0,1 0 0 0 0,-1 0 0 0 0,0-1 0 0 0,1 1 0 0 0,-1 0 0 0 0,0 0 1 0 0,1-1-1 0 0,-1 1 0 0 0,1 0 0 0 0,-1 0 0 0 0,0 0 0 0 0,1 0 0 0 0,-1 0 0 0 0,1 0 0 0 0,-1-1 0 0 0,1 1 0 0 0,-1 0 0 0 0,0 0 0 0 0,1 0 0 0 0,-1 0 1 0 0,1 1-1 0 0,-1-1 0 0 0,1 0 0 0 0,27 2-1569 0 0,-17-1 1151 0 0,0-1 219 0 0,-1 0 604 0 0,1 1-1 0 0,19 3 0 0 0,-28-4-176 0 0,-1 0-1 0 0,1 1 0 0 0,0-1 1 0 0,-1 1-1 0 0,1-1 1 0 0,0 1-1 0 0,-1 0 0 0 0,1-1 1 0 0,-1 1-1 0 0,1 0 0 0 0,-1 0 1 0 0,0 0-1 0 0,1 0 1 0 0,-1 1-1 0 0,0-1 0 0 0,0 0 1 0 0,1 0-1 0 0,-1 1 1 0 0,0-1-1 0 0,0 1 0 0 0,-1-1 1 0 0,1 1-1 0 0,0-1 1 0 0,1 3-1 0 0,-2-2-59 0 0,0 0 1 0 0,0 0 0 0 0,0-1-1 0 0,-1 1 1 0 0,1 0-1 0 0,0 0 1 0 0,-1-1-1 0 0,1 1 1 0 0,-1 0-1 0 0,1-1 1 0 0,-1 1-1 0 0,0 0 1 0 0,0-1-1 0 0,0 1 1 0 0,0-1 0 0 0,0 1-1 0 0,0-1 1 0 0,0 0-1 0 0,0 1 1 0 0,0-1-1 0 0,-1 0 1 0 0,1 0-1 0 0,-1 0 1 0 0,-1 2-1 0 0,-4 1 75 0 0,1 0-1 0 0,0-1 1 0 0,-1 0-1 0 0,-10 5 1 0 0,2-4-1401 0 0,0 0-5384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32.090"/>
    </inkml:context>
    <inkml:brush xml:id="br0">
      <inkml:brushProperty name="width" value="0.035" units="cm"/>
      <inkml:brushProperty name="height" value="0.035" units="cm"/>
    </inkml:brush>
  </inkml:definitions>
  <inkml:trace contextRef="#ctx0" brushRef="#br0">14 249 7834 0 0,'-2'-90'8304'0'0,"-8"-44"-5735"0"0,8 114-3506 0 0,2 16 571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32.627"/>
    </inkml:context>
    <inkml:brush xml:id="br0">
      <inkml:brushProperty name="width" value="0.035" units="cm"/>
      <inkml:brushProperty name="height" value="0.035" units="cm"/>
    </inkml:brush>
  </inkml:definitions>
  <inkml:trace contextRef="#ctx0" brushRef="#br0">19 197 3681 0 0,'0'0'198'0'0,"0"0"0"0"0,0 0 0 0 0,1 1 0 0 0,-1-1 0 0 0,0 0-1 0 0,1 0 1 0 0,-1 0 0 0 0,0 0 0 0 0,1 0 0 0 0,-1 0 0 0 0,0 0 0 0 0,1 0 0 0 0,-1 0 0 0 0,0 0 0 0 0,1 0 0 0 0,-1 0 0 0 0,0 0 0 0 0,1 0 0 0 0,-1 0 0 0 0,0-1 0 0 0,1 1 0 0 0,-1 0 0 0 0,0 0 0 0 0,1 0-1 0 0,-1 0 1 0 0,0-1 0 0 0,0 1 0 0 0,1 0 0 0 0,-1 0 0 0 0,0-1 0 0 0,0 1 0 0 0,1 0 0 0 0,-1 0 0 0 0,0-1 0 0 0,6-15 3290 0 0,-2-18-689 0 0,-4 24-2662 0 0,-1 0 0 0 0,0-1 0 0 0,-1 1 0 0 0,0 0 0 0 0,0 0 0 0 0,-1 0 0 0 0,0 0 0 0 0,-1 1 0 0 0,0-1 0 0 0,-10-16 0 0 0,14 26-255 0 0,-1 0 0 0 0,1 0 0 0 0,0-1 1 0 0,0 1-1 0 0,0-1 0 0 0,-1 1 0 0 0,1 0 1 0 0,0-1-1 0 0,0 1 0 0 0,0 0 0 0 0,0-1 1 0 0,0 1-1 0 0,0-1 0 0 0,-1 1 0 0 0,1-1 1 0 0,0 1-1 0 0,0 0 0 0 0,0-1 0 0 0,1 1 1 0 0,-1-1-1 0 0,0 1 0 0 0,0 0 0 0 0,0-1 1 0 0,0 1-1 0 0,0-1 0 0 0,0 1 0 0 0,1 0 1 0 0,-1-1-1 0 0,0 1 0 0 0,0 0 1 0 0,0-1-1 0 0,1 1 0 0 0,0-1-67 0 0,0 0-1 0 0,0 1 1 0 0,0-1-1 0 0,0 1 1 0 0,0-1-1 0 0,0 1 1 0 0,1-1-1 0 0,-1 1 1 0 0,0 0-1 0 0,0-1 1 0 0,2 1-1 0 0,35 0-665 0 0,-36 0 947 0 0,5 1-250 0 0,3-1 256 0 0,0 1-1 0 0,1 1 1 0 0,-1-1-1 0 0,0 2 1 0 0,11 3 0 0 0,-19-6 37 0 0,-1 1 1 0 0,1-1-1 0 0,0 1 1 0 0,-1 0 0 0 0,1 0-1 0 0,-1 0 1 0 0,1 0 0 0 0,-1 0-1 0 0,0 0 1 0 0,1 0-1 0 0,-1 1 1 0 0,0-1 0 0 0,0 0-1 0 0,1 1 1 0 0,-1-1-1 0 0,0 1 1 0 0,0-1 0 0 0,-1 1-1 0 0,1-1 1 0 0,0 1 0 0 0,-1 0-1 0 0,1-1 1 0 0,-1 1-1 0 0,1 0 1 0 0,-1 0 0 0 0,0-1-1 0 0,1 1 1 0 0,-1 0-1 0 0,0 0 1 0 0,0 0 0 0 0,0-1-1 0 0,-1 1 1 0 0,1 0 0 0 0,0 0-1 0 0,-1-1 1 0 0,1 1-1 0 0,-2 2 1 0 0,1-1 6 0 0,0-1 0 0 0,-1 1 1 0 0,1 0-1 0 0,-1 0 0 0 0,0-1 0 0 0,0 1 0 0 0,0-1 1 0 0,0 0-1 0 0,0 0 0 0 0,0 1 0 0 0,-1-1 0 0 0,1-1 1 0 0,-1 1-1 0 0,1 0 0 0 0,-1-1 0 0 0,0 1 0 0 0,0-1 1 0 0,1 0-1 0 0,-7 2 0 0 0,2-1-254 0 0,0 0 0 0 0,0-1 0 0 0,0 0 0 0 0,0 0 0 0 0,0 0 0 0 0,0-1 0 0 0,-12-1 0 0 0,-1-2-6790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33.704"/>
    </inkml:context>
    <inkml:brush xml:id="br0">
      <inkml:brushProperty name="width" value="0.035" units="cm"/>
      <inkml:brushProperty name="height" value="0.035" units="cm"/>
    </inkml:brush>
  </inkml:definitions>
  <inkml:trace contextRef="#ctx0" brushRef="#br0">15 194 6449 0 0,'1'-5'1198'0'0,"1"0"0"0"0,-1 0 0 0 0,0 0 0 0 0,-1-1 0 0 0,1 1 0 0 0,-1 0 0 0 0,-1-10 0 0 0,1 3-222 0 0,-1-12-617 0 0,-2 0 0 0 0,-8-37 1 0 0,9 48-1173 0 0,0 4-5395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34.227"/>
    </inkml:context>
    <inkml:brush xml:id="br0">
      <inkml:brushProperty name="width" value="0.035" units="cm"/>
      <inkml:brushProperty name="height" value="0.035" units="cm"/>
    </inkml:brush>
  </inkml:definitions>
  <inkml:trace contextRef="#ctx0" brushRef="#br0">19 247 9218 0 0,'1'0'119'0'0,"-1"1"-1"0"0,0-1 1 0 0,0 0-1 0 0,1 0 1 0 0,-1 0 0 0 0,0 0-1 0 0,0 0 1 0 0,1 1-1 0 0,-1-1 1 0 0,0 0 0 0 0,0 0-1 0 0,1 0 1 0 0,-1 0-1 0 0,0 0 1 0 0,1 0 0 0 0,-1 0-1 0 0,0 0 1 0 0,0 0 0 0 0,1 0-1 0 0,-1 0 1 0 0,0 0-1 0 0,1 0 1 0 0,-1-1 0 0 0,0 1-1 0 0,0 0 1 0 0,1 0-1 0 0,-1 0 1 0 0,0 0 0 0 0,0 0-1 0 0,1-1 1 0 0,-1 1-1 0 0,0 0 1 0 0,0 0 0 0 0,1 0-1 0 0,-1-1 1 0 0,0 1-1 0 0,0 0 1 0 0,0 0 0 0 0,0 0-1 0 0,1-1 1 0 0,3-16 2888 0 0,-5-21-838 0 0,-7-11-1632 0 0,5 36-658 0 0,0 0 0 0 0,1 1 0 0 0,1-1 0 0 0,0 0 0 0 0,1 0 0 0 0,1-15 0 0 0,-1 26 73 0 0,1 0 0 0 0,-1 1 0 0 0,1-1 0 0 0,-1 1 0 0 0,1-1 0 0 0,-1 1 0 0 0,1 0 0 0 0,0-1 0 0 0,0 1 0 0 0,-1-1 0 0 0,1 1-1 0 0,0 0 1 0 0,0 0 0 0 0,1 0 0 0 0,-1 0 0 0 0,0 0 0 0 0,0 0 0 0 0,0 0 0 0 0,1 0 0 0 0,1-1 0 0 0,0 1-160 0 0,0 0 0 0 0,0-1 0 0 0,0 2 0 0 0,0-1 0 0 0,0 0 0 0 0,1 1 0 0 0,-1-1 0 0 0,0 1 0 0 0,5 0 0 0 0,0 0-165 0 0,-1 1 0 0 0,1 0 0 0 0,0 1 0 0 0,-1-1 0 0 0,1 1 0 0 0,-1 1 1 0 0,12 5-1 0 0,-18-8 402 0 0,0 1 0 0 0,0-1 0 0 0,0 1 0 0 0,0-1 0 0 0,0 1 0 0 0,-1-1 1 0 0,1 1-1 0 0,0 0 0 0 0,0 0 0 0 0,-1-1 0 0 0,1 1 0 0 0,0 0 0 0 0,-1 0 0 0 0,1 0 1 0 0,-1-1-1 0 0,1 1 0 0 0,-1 0 0 0 0,1 0 0 0 0,-1 0 0 0 0,0 0 0 0 0,1 0 0 0 0,-1 0 1 0 0,0 0-1 0 0,0 2 0 0 0,0-1 95 0 0,0-1 0 0 0,-1 1 0 0 0,1 0 1 0 0,-1 0-1 0 0,1-1 0 0 0,-1 1 0 0 0,0 0 1 0 0,0-1-1 0 0,1 1 0 0 0,-1-1 0 0 0,0 1 0 0 0,-3 2 1 0 0,-1 1 287 0 0,-1 1 0 0 0,1-1 0 0 0,-1 0 0 0 0,0-1 0 0 0,-12 7 0 0 0,5-4-265 0 0,0-1 0 0 0,0-1 0 0 0,0 0-1 0 0,-22 5 1 0 0,21-7-503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43.575"/>
    </inkml:context>
    <inkml:brush xml:id="br0">
      <inkml:brushProperty name="width" value="0.035" units="cm"/>
      <inkml:brushProperty name="height" value="0.035" units="cm"/>
    </inkml:brush>
  </inkml:definitions>
  <inkml:trace contextRef="#ctx0" brushRef="#br0">10 237 2304 0 0,'0'-2'822'0'0,"0"-1"-1"0"0,-1 1 1 0 0,1-1-1 0 0,0 1 0 0 0,0-1 1 0 0,0 1-1 0 0,1-5 0 0 0,1-7 970 0 0,-9-104 877 0 0,3 59-3586 0 0,3 39-2533 0 0,1 19 2656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3:45.589"/>
    </inkml:context>
    <inkml:brush xml:id="br0">
      <inkml:brushProperty name="width" value="0.035" units="cm"/>
      <inkml:brushProperty name="height" value="0.035" units="cm"/>
    </inkml:brush>
  </inkml:definitions>
  <inkml:trace contextRef="#ctx0" brushRef="#br0">3 1 13363 0 0,'-1'1'79'0'0,"1"0"0"0"0,0 1 0 0 0,-1-1 1 0 0,1 1-1 0 0,0-1 0 0 0,0 1 0 0 0,0-1 1 0 0,0 1-1 0 0,0-1 0 0 0,0 1 0 0 0,1-1 0 0 0,-1 1 1 0 0,0-1-1 0 0,1 0 0 0 0,-1 1 0 0 0,1-1 0 0 0,-1 0 1 0 0,2 2-1 0 0,0 0 146 0 0,0-1 0 0 0,0 0 0 0 0,0 1 0 0 0,0-1 0 0 0,0 0 0 0 0,0 0 0 0 0,0-1 0 0 0,5 4 0 0 0,3 0 194 0 0,1 0 1 0 0,-1-1-1 0 0,20 6 1 0 0,57 10-75 0 0,21 6-1772 0 0,-95-22 1226 0 0,0 1 1 0 0,0 0-1 0 0,-1 1 1 0 0,0 1-1 0 0,0-1 0 0 0,10 10 1 0 0,-17-13 208 0 0,-1 0 0 0 0,0 1 0 0 0,0 0 1 0 0,0 0-1 0 0,0 0 0 0 0,-1 0 0 0 0,0 1 0 0 0,0-1 1 0 0,0 1-1 0 0,3 7 0 0 0,-5-8-23 0 0,0-1-1 0 0,0 1 1 0 0,0-1 0 0 0,0 1 0 0 0,-1-1-1 0 0,0 1 1 0 0,0 0 0 0 0,0-1 0 0 0,0 1-1 0 0,0-1 1 0 0,-1 1 0 0 0,0-1-1 0 0,0 1 1 0 0,0-1 0 0 0,0 1 0 0 0,-3 5-1 0 0,-2 2 357 0 0,0-1 0 0 0,0 0 0 0 0,-1-1 0 0 0,0 0 0 0 0,-1 0 1 0 0,0 0-1 0 0,0-1 0 0 0,-1 0 0 0 0,0-1 0 0 0,-14 9 0 0 0,0-1 255 0 0,-2-2 1 0 0,1 0-1 0 0,-34 11 1 0 0,29-14-316 0 0,-1-2-282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44.160"/>
    </inkml:context>
    <inkml:brush xml:id="br0">
      <inkml:brushProperty name="width" value="0.035" units="cm"/>
      <inkml:brushProperty name="height" value="0.035" units="cm"/>
    </inkml:brush>
  </inkml:definitions>
  <inkml:trace contextRef="#ctx0" brushRef="#br0">210 15 3681 0 0,'-2'-1'257'0'0,"1"0"0"0"0,0 0 0 0 0,-1 0 0 0 0,1 0 0 0 0,-1 0 0 0 0,1 1 0 0 0,-1-1 1 0 0,0 0-1 0 0,1 1 0 0 0,-1-1 0 0 0,1 1 0 0 0,-1 0 0 0 0,-2-1 0 0 0,-26 1 5928 0 0,5 1-3551 0 0,10-3-2892 0 0,6 1-359 0 0,1 0 0 0 0,-1 0 0 0 0,1 1 0 0 0,-1 0 0 0 0,1 0 0 0 0,-1 1 1 0 0,0 0-1 0 0,1 1 0 0 0,0 0 0 0 0,-15 5 0 0 0,18-5-1343 0 0,3-2-734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44.762"/>
    </inkml:context>
    <inkml:brush xml:id="br0">
      <inkml:brushProperty name="width" value="0.035" units="cm"/>
      <inkml:brushProperty name="height" value="0.035" units="cm"/>
    </inkml:brush>
  </inkml:definitions>
  <inkml:trace contextRef="#ctx0" brushRef="#br0">5 1 4145 0 0,'0'2'746'0'0,"1"1"0"0"0,-1 0 0 0 0,1 0 1 0 0,-1 0-1 0 0,0 0 0 0 0,0 0 0 0 0,-1 0 0 0 0,0 5 1 0 0,0 7 1065 0 0,-1 77-856 0 0,0-60-353 0 0,4 59 0 0 0,-2-72-2882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45.518"/>
    </inkml:context>
    <inkml:brush xml:id="br0">
      <inkml:brushProperty name="width" value="0.035" units="cm"/>
      <inkml:brushProperty name="height" value="0.035" units="cm"/>
    </inkml:brush>
  </inkml:definitions>
  <inkml:trace contextRef="#ctx0" brushRef="#br0">2 1 920 0 0,'1'0'408'0'0,"-1"1"-1"0"0,1-1 0 0 0,-1 1 1 0 0,0 0-1 0 0,1-1 1 0 0,-1 1-1 0 0,0-1 0 0 0,0 1 1 0 0,1 0-1 0 0,-1-1 0 0 0,0 1 1 0 0,0 0-1 0 0,0-1 1 0 0,0 1-1 0 0,0 0 0 0 0,0-1 1 0 0,0 1-1 0 0,0 1 0 0 0,-1 14 1871 0 0,0 41 991 0 0,-1 19-2701 0 0,1-61-763 0 0,1-1 0 0 0,2 23-1 0 0,0 5-2368 0 0,-2-39 1395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58.663"/>
    </inkml:context>
    <inkml:brush xml:id="br0">
      <inkml:brushProperty name="width" value="0.035" units="cm"/>
      <inkml:brushProperty name="height" value="0.035" units="cm"/>
    </inkml:brush>
  </inkml:definitions>
  <inkml:trace contextRef="#ctx0" brushRef="#br0">153 0 3225 0 0,'3'20'8906'0'0,"-6"49"-6700"0"0,2-23-5503 0 0,1-46 3275 0 0,0 0 0 0 0,0 1 0 0 0,0-1 0 0 0,0 0 0 0 0,0 1 0 0 0,0-1 0 0 0,-1 0 0 0 0,1 0 0 0 0,0 1 0 0 0,0-1 0 0 0,0 0 0 0 0,-1 1 0 0 0,1-1 0 0 0,0 0 0 0 0,0 0 0 0 0,0 0 0 0 0,-1 1 0 0 0,1-1 0 0 0,0 0 0 0 0,-1 0 0 0 0,1 0 0 0 0,0 0 0 0 0,0 0 0 0 0,-1 1 0 0 0,1-1 0 0 0,0 0 0 0 0,-1 0 0 0 0,1 0 0 0 0,0 0 0 0 0,-1 0 0 0 0,1 0 0 0 0,0 0 0 0 0,-1 0 0 0 0,1 0 0 0 0,0 0 0 0 0,-1 0 0 0 0,1 0 0 0 0,0 0 0 0 0,0-1 0 0 0,-1 1 0 0 0,1 0 0 0 0,0 0 0 0 0,-1 0 0 0 0,1 0 0 0 0,0 0 0 0 0,-1-1 0 0 0,-4 0 1034 0 0,-1 1-831 0 0,1 0 0 0 0,-1 0 0 0 0,0 0 0 0 0,1 1 0 0 0,-1 0 1 0 0,1 0-1 0 0,-1 1 0 0 0,1-1 0 0 0,-1 1 0 0 0,1 1 0 0 0,-6 2 0 0 0,3-1-756 0 0,-1-1 0 0 0,1 0-1 0 0,-12 3 1 0 0,19-6 297 0 0,0 0 0 0 0,0 0-1 0 0,0 0 1 0 0,0 0 0 0 0,0 0-1 0 0,0 0 1 0 0,0-1 0 0 0,0 1-1 0 0,0 0 1 0 0,0 0 0 0 0,0-1-1 0 0,-2 0 1 0 0,3 1 235 0 0,0 0 1 0 0,0 0-1 0 0,0 0 0 0 0,-1 0 0 0 0,1 0 1 0 0,0-1-1 0 0,0 1 0 0 0,0 0 1 0 0,0 0-1 0 0,0 0 0 0 0,-1 0 0 0 0,1 0 1 0 0,0 0-1 0 0,0-1 0 0 0,0 1 1 0 0,0 0-1 0 0,0 0 0 0 0,0 0 0 0 0,0 0 1 0 0,0-1-1 0 0,0 1 0 0 0,0 0 1 0 0,0 0-1 0 0,-1 0 0 0 0,1-1 1 0 0,0 1-1 0 0,0 0 0 0 0,0 0 0 0 0,0 0 1 0 0,0 0-1 0 0,1-1 0 0 0,-1 1 1 0 0,0 0-1 0 0,5-5 2241 0 0,-5 5-2034 0 0,1-1 0 0 0,-1 0 0 0 0,1 0 0 0 0,0 1 0 0 0,-1-1 0 0 0,0 0 0 0 0,1 0 0 0 0,-1 1 0 0 0,1-1 0 0 0,-1 0 0 0 0,0 0 0 0 0,1 0 0 0 0,-1 0 0 0 0,0 1 0 0 0,0-1 0 0 0,0 0 0 0 0,0 0 0 0 0,0 0 0 0 0,0 0 0 0 0,0 0 0 0 0,0-1 0 0 0,-4-24-603 0 0,2 16 705 0 0,1-1-313 0 0,0 7 131 0 0,0 1 0 0 0,0-1 0 0 0,1 1 0 0 0,0-1 0 0 0,0 0 0 0 0,0 1 0 0 0,0-1 0 0 0,0 0 0 0 0,1 1 1 0 0,0-5-1 0 0,1-1-568 0 0,-2 9 481 0 0,0-1-1 0 0,0 1 0 0 0,0-1 1 0 0,0 1-1 0 0,0-1 0 0 0,0 1 1 0 0,0 0-1 0 0,1-1 0 0 0,-1 1 0 0 0,0-1 1 0 0,0 1-1 0 0,0-1 0 0 0,0 1 1 0 0,1 0-1 0 0,-1-1 0 0 0,0 1 1 0 0,0 0-1 0 0,1-1 0 0 0,-1 1 0 0 0,0 0 1 0 0,1-1-1 0 0,-1 1 0 0 0,0 0 1 0 0,1-1-1 0 0,-1 1 0 0 0,0 0 1 0 0,1 0-1 0 0,-1 0 0 0 0,1-1 0 0 0,-1 1 1 0 0,0 0-1 0 0,1 0 0 0 0,-1 0 1 0 0,1 0-1 0 0,-1 0 0 0 0,1 0 1 0 0,7-2-79 0 0,-1 0 1 0 0,1 1-1 0 0,0 0 1 0 0,0 1 0 0 0,0 0-1 0 0,-1 0 1 0 0,11 2 0 0 0,27 0-1280 0 0,-44-2 1345 0 0,0 0 0 0 0,0-1 0 0 0,0 1 0 0 0,1 0 0 0 0,-1 0 0 0 0,0-1 0 0 0,0 1 0 0 0,0 0 0 0 0,0-1 0 0 0,0 1 0 0 0,1-1-1 0 0,-1 0 1 0 0,0 1 0 0 0,0-1 0 0 0,0 0 0 0 0,-1 1 0 0 0,3-2 0 0 0,-1-2 16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59.822"/>
    </inkml:context>
    <inkml:brush xml:id="br0">
      <inkml:brushProperty name="width" value="0.035" units="cm"/>
      <inkml:brushProperty name="height" value="0.035" units="cm"/>
    </inkml:brush>
  </inkml:definitions>
  <inkml:trace contextRef="#ctx0" brushRef="#br0">143 0 1376 0 0,'1'1'340'0'0,"-1"-1"0"0"0,1 1-1 0 0,-1 0 1 0 0,1-1-1 0 0,-1 1 1 0 0,1 0 0 0 0,-1-1-1 0 0,0 1 1 0 0,1 0 0 0 0,-1-1-1 0 0,0 1 1 0 0,0 0 0 0 0,0-1-1 0 0,1 1 1 0 0,-1 0 0 0 0,0 0-1 0 0,0-1 1 0 0,0 1-1 0 0,0 0 1 0 0,0 1 0 0 0,-2 20 3025 0 0,1-14-1825 0 0,2 13-117 0 0,0 5-1600 0 0,-1-24-206 0 0,0 0 0 0 0,0 0 0 0 0,-1 0 0 0 0,1-1 0 0 0,-1 1 0 0 0,1 0 1 0 0,-1 0-1 0 0,1 0 0 0 0,-1-1 0 0 0,-1 3 0 0 0,-1-5-2453 0 0,-13-2 4642 0 0,-18 5-1458 0 0,29-3-331 0 0,0 1-1 0 0,0 0 0 0 0,0 0 1 0 0,0 1-1 0 0,0-1 1 0 0,0 1-1 0 0,1 0 0 0 0,-1 1 1 0 0,-5 1-1 0 0,9-2-81 0 0,1-1 0 0 0,-1 0 0 0 0,1 1 0 0 0,-1-1 0 0 0,0 0 0 0 0,1 1 0 0 0,-1-1 0 0 0,1 0 0 0 0,-1 0 0 0 0,0 0 0 0 0,1 1 0 0 0,-1-1 0 0 0,0 0 0 0 0,1 0 0 0 0,-1 0 0 0 0,0 0 0 0 0,0 0 0 0 0,1 0 0 0 0,-1 0 0 0 0,0-1 0 0 0,1 1 0 0 0,-1 0 0 0 0,0 0 0 0 0,1 0 0 0 0,-1-1 0 0 0,1 1 0 0 0,-1 0 0 0 0,0-1 0 0 0,1 1 0 0 0,-2-1 0 0 0,2 0 140 0 0,-1-1-1 0 0,1 1 1 0 0,-1-1 0 0 0,1 0 0 0 0,0 1 0 0 0,-1-1-1 0 0,1 1 1 0 0,0-1 0 0 0,0 0 0 0 0,0 1 0 0 0,0-1-1 0 0,1-2 1 0 0,-1-3-80 0 0,0 1-1 0 0,-1-1 1 0 0,1 1-1 0 0,-1 0 1 0 0,-3-8-1 0 0,3 7-124 0 0,-1-1-1 0 0,1 1 1 0 0,0-9-1 0 0,1 17 188 0 0,0-1-1 0 0,0 1 0 0 0,1-1 0 0 0,-1 1 1 0 0,0-1-1 0 0,1 1 0 0 0,-1-1 0 0 0,0 1 0 0 0,1-1 1 0 0,-1 1-1 0 0,1-1 0 0 0,-1 1 0 0 0,1-1 0 0 0,-1 0 1 0 0,1 1-1 0 0,-1-1 0 0 0,1 0 0 0 0,-1 0 1 0 0,1 1-1 0 0,-1-1 0 0 0,1 0 0 0 0,-1 0 0 0 0,1 0 1 0 0,0 1-1 0 0,-1-1 0 0 0,1 0 0 0 0,-1 0 1 0 0,1 0-1 0 0,0 0 0 0 0,-1 0 0 0 0,1 0 0 0 0,0-1 1 0 0,21 0 653 0 0,14-11 92 0 0,-21 6-753 0 0,-10 4-140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2:00.996"/>
    </inkml:context>
    <inkml:brush xml:id="br0">
      <inkml:brushProperty name="width" value="0.035" units="cm"/>
      <inkml:brushProperty name="height" value="0.035" units="cm"/>
    </inkml:brush>
  </inkml:definitions>
  <inkml:trace contextRef="#ctx0" brushRef="#br0">153 2 4145 0 0,'1'1'665'0'0,"0"0"0"0"0,0 0 1 0 0,-1 0-1 0 0,1 1 0 0 0,0-1 0 0 0,0 0 0 0 0,-1 1 1 0 0,1-1-1 0 0,0 3 0 0 0,2 16 2534 0 0,-6 24-2480 0 0,1-26-863 0 0,2-17 16 0 0,0-1 0 0 0,0 1 0 0 0,0 0 0 0 0,0-1 0 0 0,0 1 0 0 0,0 0 0 0 0,-1-1 0 0 0,1 1 0 0 0,0-1 0 0 0,0 1 0 0 0,-1-1 0 0 0,1 1 0 0 0,-1 0 0 0 0,1-1-1 0 0,0 1 1 0 0,-1 0 0 0 0,-1-1 207 0 0,1 1-1 0 0,0 0 0 0 0,0 0 0 0 0,0-1 0 0 0,-1 1 1 0 0,1-1-1 0 0,0 1 0 0 0,-1-1 0 0 0,1 0 0 0 0,0 1 1 0 0,-3-1-1 0 0,-2 1 156 0 0,1-1 0 0 0,0 0 1 0 0,0-1-1 0 0,-9-1 0 0 0,10 2-342 0 0,-1-1 0 0 0,1 1 0 0 0,-1 0-1 0 0,0 0 1 0 0,1 0 0 0 0,-1 1-1 0 0,-5 1 1 0 0,-20 2-1527 0 0,30-4 1587 0 0,-1-1 0 0 0,1 1 0 0 0,-1 0 0 0 0,1-1 1 0 0,-1 1-1 0 0,1 0 0 0 0,-1-1 0 0 0,1 1 0 0 0,-1-1 1 0 0,1 1-1 0 0,-1-1 0 0 0,1 1 0 0 0,0-1 0 0 0,-1 0 1 0 0,1 1-1 0 0,0-1 0 0 0,0 1 0 0 0,-1-1 0 0 0,1 0 1 0 0,0 1-1 0 0,0-1 0 0 0,0 0 0 0 0,-5-20 709 0 0,4 16-727 0 0,-5-17 33 0 0,4 17-81 0 0,0 0 0 0 0,1-1-1 0 0,-1 1 1 0 0,1 0 0 0 0,1-1-1 0 0,-1 1 1 0 0,1-1 0 0 0,0 1 0 0 0,0-6-1 0 0,8 15 765 0 0,-7-3-529 0 0,1 0 0 0 0,-1 0-1 0 0,1 0 1 0 0,0 0 0 0 0,-1-1-1 0 0,1 1 1 0 0,0 0 0 0 0,3 0 0 0 0,3-1-112 0 0,0-1 31 0 0,0 0 1 0 0,1 1-1 0 0,-1 0 1 0 0,0 1-1 0 0,1 0 1 0 0,-1 0-1 0 0,14 4 1 0 0,-17-3-294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2:02.136"/>
    </inkml:context>
    <inkml:brush xml:id="br0">
      <inkml:brushProperty name="width" value="0.035" units="cm"/>
      <inkml:brushProperty name="height" value="0.035" units="cm"/>
    </inkml:brush>
  </inkml:definitions>
  <inkml:trace contextRef="#ctx0" brushRef="#br0">147 26 4145 0 0,'5'4'6925'0'0,"-2"5"-3550"0"0,-4 12-1673 0 0,0-17-985 0 0,2 13-360 0 0,-1-14-527 0 0,1 1-1 0 0,-1-1 1 0 0,0 1 0 0 0,0-1-1 0 0,0 1 1 0 0,0-1 0 0 0,-1 0-1 0 0,0 1 1 0 0,1-1 0 0 0,-4 7-1 0 0,-11-11-2782 0 0,6 0 4079 0 0,-24 2-1103 0 0,18 0-350 0 0,-25-1 0 0 0,32-3-378 0 0,-3 0-524 0 0,11 3 1208 0 0,0 0 0 0 0,0 0 0 0 0,0 0 0 0 0,0 0 0 0 0,-1 0 0 0 0,1 0 0 0 0,0 0 0 0 0,0 0 0 0 0,0 0 0 0 0,0 0 0 0 0,0 0 0 0 0,0 0-1 0 0,0 0 1 0 0,-1 0 0 0 0,1 0 0 0 0,0 0 0 0 0,0 0 0 0 0,0 0 0 0 0,0 0 0 0 0,0 0 0 0 0,0 0 0 0 0,0 0 0 0 0,0 0 0 0 0,-1 0 0 0 0,1 0 0 0 0,0 0 0 0 0,0 0 0 0 0,0 1 0 0 0,0-1-1 0 0,0 0 1 0 0,0 0 0 0 0,0 0 0 0 0,0 0 0 0 0,0 0 0 0 0,0 0 0 0 0,0 0 0 0 0,-1 0 0 0 0,1 0 0 0 0,0 1 0 0 0,0-1 0 0 0,0 0 0 0 0,0 0 0 0 0,0 0 0 0 0,0 0 0 0 0,0 0 0 0 0,0 0-1 0 0,0 0 1 0 0,0 1 0 0 0,0-1 0 0 0,0 0 0 0 0,0 0 0 0 0,0 0 0 0 0,0 0 0 0 0,0 0 0 0 0,0 0 0 0 0,0 0 0 0 0,1 1 0 0 0,-1-1 0 0 0,-5-34-1042 0 0,2 11 2036 0 0,1 12-871 0 0,1 7-37 0 0,0-1-1 0 0,0 1 1 0 0,0-1-1 0 0,1 0 1 0 0,-1 1 0 0 0,1-1-1 0 0,0 0 1 0 0,2-8-1 0 0,1 14-150 0 0,-1 0 0 0 0,1-1 1 0 0,0 1-1 0 0,0-1 0 0 0,0 0 0 0 0,-1 0 0 0 0,6 0 0 0 0,2-2 201 0 0,0 0-1 0 0,0 0 0 0 0,0 1 0 0 0,0 1 0 0 0,-1 0 1 0 0,1 0-1 0 0,11 3 0 0 0,-16-3-221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2:03.245"/>
    </inkml:context>
    <inkml:brush xml:id="br0">
      <inkml:brushProperty name="width" value="0.035" units="cm"/>
      <inkml:brushProperty name="height" value="0.035" units="cm"/>
    </inkml:brush>
  </inkml:definitions>
  <inkml:trace contextRef="#ctx0" brushRef="#br0">125 28 2761 0 0,'0'1'747'0'0,"0"1"0"0"0,1-1 0 0 0,-1 0 0 0 0,0 0 1 0 0,0 0-1 0 0,0 1 0 0 0,0-1 0 0 0,0 0 0 0 0,0 0 0 0 0,0 3 1 0 0,-4 14 3640 0 0,0-1-2483 0 0,4 4-1462 0 0,-3 16-981 0 0,-4-15-2833 0 0,7-22 3341 0 0,0 0 0 0 0,0 0 0 0 0,0 0 0 0 0,0 0 0 0 0,0 0 0 0 0,0 0-1 0 0,0 0 1 0 0,0 0 0 0 0,0 0 0 0 0,0 0 0 0 0,0 0 0 0 0,0 0 0 0 0,0 0 0 0 0,0 0 0 0 0,0 0 0 0 0,0 0 0 0 0,0 0 0 0 0,-1 0 0 0 0,1 0 0 0 0,0 0-1 0 0,0 0 1 0 0,0 0 0 0 0,0 0 0 0 0,0 0 0 0 0,0 0 0 0 0,0 0 0 0 0,0 0 0 0 0,0 0 0 0 0,0 0 0 0 0,0 0 0 0 0,0 0 0 0 0,0 0 0 0 0,0 0 0 0 0,0 0 0 0 0,0 0-1 0 0,-1 0 1 0 0,1 0 0 0 0,0 0 0 0 0,0 0 0 0 0,0 0 0 0 0,0 0 0 0 0,0 0 0 0 0,0 0 0 0 0,0 0 0 0 0,0 0 0 0 0,0 0 0 0 0,0 0 0 0 0,0 0 0 0 0,0 0-1 0 0,0 0 1 0 0,0-1 0 0 0,0 1 0 0 0,0 0 0 0 0,0 0 0 0 0,0 0 0 0 0,0 0 0 0 0,0 0 0 0 0,0 0 0 0 0,0 0 0 0 0,0 0 0 0 0,0 0 0 0 0,0 0 0 0 0,-3-8 95 0 0,3 7 142 0 0,-1 0 0 0 0,1-1 1 0 0,0 1-1 0 0,-1 0 0 0 0,0 0 0 0 0,1-1 0 0 0,-1 1 0 0 0,1 0 1 0 0,-1 0-1 0 0,0 0 0 0 0,0 0 0 0 0,-1-1 0 0 0,-1 1-115 0 0,0 1 0 0 0,0-1 0 0 0,-1 1 0 0 0,1 0 0 0 0,0 0 0 0 0,-6 0 0 0 0,6 1-128 0 0,0-1-1 0 0,0 0 1 0 0,0 0-1 0 0,0 0 1 0 0,0-1-1 0 0,0 1 0 0 0,0-1 1 0 0,0 0-1 0 0,-4-1 1 0 0,3 1-230 0 0,-14-7-643 0 0,18 8 846 0 0,-1-1 0 0 0,1 1 0 0 0,-1 0 0 0 0,1 0 1 0 0,-1-1-1 0 0,1 1 0 0 0,-1 0 0 0 0,1-1 0 0 0,-1 1 0 0 0,1 0 0 0 0,-1-1 0 0 0,1 1 0 0 0,0-1 0 0 0,-1 1 0 0 0,1-1 1 0 0,0 1-1 0 0,-1-1 0 0 0,1 1 0 0 0,0-1 0 0 0,0 1 0 0 0,-1-1 0 0 0,1 1 0 0 0,0-2 0 0 0,0 2 4 0 0,0-2-36 0 0,1 0 1 0 0,-1 0 0 0 0,0 0 0 0 0,1 0-1 0 0,-1 0 1 0 0,0 0 0 0 0,-1 0-1 0 0,1-3 1 0 0,-1-4-47 0 0,0 1 0 0 0,1 0-1 0 0,0 0 1 0 0,2-9 0 0 0,0-12 163 0 0,0 22-501 0 0,6 10 2074 0 0,-5-1-1522 0 0,0 0 0 0 0,0 0 0 0 0,1-1 0 0 0,-1 1-1 0 0,0-1 1 0 0,0 0 0 0 0,1 0 0 0 0,-1 0 0 0 0,1 0 0 0 0,-1-1 0 0 0,1 1-1 0 0,-1-1 1 0 0,1 0 0 0 0,-1 0 0 0 0,4-1 0 0 0,0 0-921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50.673"/>
    </inkml:context>
    <inkml:brush xml:id="br0">
      <inkml:brushProperty name="width" value="0.035" units="cm"/>
      <inkml:brushProperty name="height" value="0.035" units="cm"/>
    </inkml:brush>
  </inkml:definitions>
  <inkml:trace contextRef="#ctx0" brushRef="#br0">4 1 2761 0 0,'-3'22'3520'0'0,"4"13"-499"0"0,0-25-2724 0 0,0 0 1 0 0,-2 15-1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51.018"/>
    </inkml:context>
    <inkml:brush xml:id="br0">
      <inkml:brushProperty name="width" value="0.035" units="cm"/>
      <inkml:brushProperty name="height" value="0.035" units="cm"/>
    </inkml:brush>
  </inkml:definitions>
  <inkml:trace contextRef="#ctx0" brushRef="#br0">110 0 4145 0 0,'0'1'229'0'0,"0"0"0"0"0,0 0 0 0 0,0-1-1 0 0,0 1 1 0 0,0 0 0 0 0,0 0 0 0 0,0-1 0 0 0,0 1 0 0 0,0 0 0 0 0,-1 0 0 0 0,1-1 0 0 0,0 1 0 0 0,0 0-1 0 0,-1 0 1 0 0,1-1 0 0 0,0 1 0 0 0,-1 0 0 0 0,1-1 0 0 0,-1 1 0 0 0,1-1 0 0 0,-1 1 0 0 0,1 0 0 0 0,-1-1-1 0 0,1 1 1 0 0,-1-1 0 0 0,0 1 0 0 0,1-1 0 0 0,-1 0 0 0 0,1 1 0 0 0,-1-1 0 0 0,0 0 0 0 0,0 1 0 0 0,0-1-1 0 0,-1 1 197 0 0,0-1-1 0 0,0 1 0 0 0,1-1 0 0 0,-1 1 1 0 0,0-1-1 0 0,0 0 0 0 0,0 1 0 0 0,0-1 1 0 0,0 0-1 0 0,0-1 0 0 0,-3 1 0 0 0,1-1-244 0 0,1 1 0 0 0,-1-1-1 0 0,1 1 1 0 0,-1 0 0 0 0,1 0-1 0 0,-5 1 1 0 0,5 0-359 0 0,1-1-1 0 0,0 1 1 0 0,-1-1-1 0 0,1 0 1 0 0,-1 0 0 0 0,1 0-1 0 0,0 0 1 0 0,-1-1 0 0 0,1 1-1 0 0,0-1 1 0 0,-1 1-1 0 0,1-1 1 0 0,0 0 0 0 0,0 0-1 0 0,-4-2 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6T11:53:47.202"/>
    </inkml:context>
    <inkml:brush xml:id="br0">
      <inkml:brushProperty name="width" value="0.035" units="cm"/>
      <inkml:brushProperty name="height" value="0.035" units="cm"/>
    </inkml:brush>
  </inkml:definitions>
  <inkml:trace contextRef="#ctx0" brushRef="#br0">30 0 6913 0 0,'-1'2'731'0'0,"0"0"-1"0"0,0-1 0 0 0,1 1 0 0 0,-1-1 0 0 0,1 1 0 0 0,-1 0 1 0 0,1 0-1 0 0,-1-1 0 0 0,1 1 0 0 0,0 0 0 0 0,0 2 1 0 0,0 19 2037 0 0,-5 161-680 0 0,0-87-2970 0 0,-2 29-1691 0 0,1 119 749 0 0,5-243 1812 0 0,2 1 0 0 0,-1-1 1 0 0,0 1-1 0 0,0 0 0 0 0,1-1 1 0 0,-1 1-1 0 0,1-1 1 0 0,0 1-1 0 0,0-1 0 0 0,0 0 1 0 0,0 1-1 0 0,0-1 0 0 0,1 0 1 0 0,-1 0-1 0 0,1 1 1 0 0,1 1-1 0 0,0-2-5 0 0,-1 0 0 0 0,1 0 0 0 0,0-1 0 0 0,0 1 0 0 0,0-1 0 0 0,0 1 1 0 0,0-1-1 0 0,0 0 0 0 0,0 0 0 0 0,1-1 0 0 0,-1 1 0 0 0,4 0 0 0 0,85 6 1389 0 0,-41-4-730 0 0,13 0-133 0 0,0-2 1 0 0,64-9-1 0 0,126-27 618 0 0,-180 24-485 0 0,93 0-240 0 0,-49 13-338 0 0,-14 1-65 0 0,-31 0 13 0 0,-43 0 74 0 0,-26-2-70 0 0,1 0 0 0 0,0 0 0 0 0,0-1 0 0 0,-1 1 0 0 0,1-1 0 0 0,0 0 0 0 0,0-1 0 0 0,0 1-1 0 0,-1-1 1 0 0,1 0 0 0 0,7-2 0 0 0,-12 3-75 0 0,0 0 0 0 0,0 0-1 0 0,0 0 1 0 0,1 0-1 0 0,-1 0 1 0 0,0 0-1 0 0,0 0 1 0 0,0 0-1 0 0,0 0 1 0 0,0 0-1 0 0,0 0 1 0 0,1-1-1 0 0,-1 1 1 0 0,0 0 0 0 0,0 0-1 0 0,0 0 1 0 0,0 0-1 0 0,0 0 1 0 0,0 0-1 0 0,0 0 1 0 0,0 0-1 0 0,1-1 1 0 0,-1 1-1 0 0,0 0 1 0 0,0 0 0 0 0,0 0-1 0 0,0 0 1 0 0,0 0-1 0 0,0 0 1 0 0,0-1-1 0 0,0 1 1 0 0,0 0-1 0 0,0 0 1 0 0,0 0-1 0 0,0 0 1 0 0,0 0-1 0 0,0 0 1 0 0,0-1 0 0 0,0 1-1 0 0,0 0 1 0 0,0 0-1 0 0,0 0 1 0 0,0 0-1 0 0,0 0 1 0 0,0-1-1 0 0,0 1 1 0 0,0 0-1 0 0,0 0 1 0 0,0 0 0 0 0,-1 0-1 0 0,1 0 1 0 0,0 0-1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51.302"/>
    </inkml:context>
    <inkml:brush xml:id="br0">
      <inkml:brushProperty name="width" value="0.035" units="cm"/>
      <inkml:brushProperty name="height" value="0.035" units="cm"/>
    </inkml:brush>
  </inkml:definitions>
  <inkml:trace contextRef="#ctx0" brushRef="#br0">8 103 5065 0 0,'-3'-35'8222'0'0,"-1"-33"-4961"0"0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51.558"/>
    </inkml:context>
    <inkml:brush xml:id="br0">
      <inkml:brushProperty name="width" value="0.035" units="cm"/>
      <inkml:brushProperty name="height" value="0.035" units="cm"/>
    </inkml:brush>
  </inkml:definitions>
  <inkml:trace contextRef="#ctx0" brushRef="#br0">0 1 2529 0 0,'23'3'5002'0'0,"-19"-3"-4813"0"0,1 0 0 0 0,-1 0 0 0 0,1 0 0 0 0,-1-1 1 0 0,8-1-1 0 0,-10 1-261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52.505"/>
    </inkml:context>
    <inkml:brush xml:id="br0">
      <inkml:brushProperty name="width" value="0.035" units="cm"/>
      <inkml:brushProperty name="height" value="0.035" units="cm"/>
    </inkml:brush>
  </inkml:definitions>
  <inkml:trace contextRef="#ctx0" brushRef="#br0">13 1 2761 0 0,'-1'4'7943'0'0,"1"8"-4312"0"0,-1 6-2527 0 0,-4 25 413 0 0,0 2-4253 0 0,5-44 1823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52.807"/>
    </inkml:context>
    <inkml:brush xml:id="br0">
      <inkml:brushProperty name="width" value="0.035" units="cm"/>
      <inkml:brushProperty name="height" value="0.035" units="cm"/>
    </inkml:brush>
  </inkml:definitions>
  <inkml:trace contextRef="#ctx0" brushRef="#br0">0 0 4953 0 0,'25'6'8903'0'0,"14"-5"-9135"0"0,-21-2-305 0 0,-14 1-59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53.219"/>
    </inkml:context>
    <inkml:brush xml:id="br0">
      <inkml:brushProperty name="width" value="0.035" units="cm"/>
      <inkml:brushProperty name="height" value="0.035" units="cm"/>
    </inkml:brush>
  </inkml:definitions>
  <inkml:trace contextRef="#ctx0" brushRef="#br0">137 111 2048 0 0,'-6'-17'5912'0'0,"5"-12"-3345"0"0,-1 3-997 0 0,2 25-1560 0 0,-1 0 0 0 0,1-1 0 0 0,-1 1 0 0 0,1 0 0 0 0,-1-1 0 0 0,0 1 0 0 0,1 0 0 0 0,-1 0 0 0 0,0 0 0 0 0,0 0 0 0 0,0 0 0 0 0,0 0 0 0 0,0 0 0 0 0,0 0 0 0 0,0 0 0 0 0,0 0 0 0 0,-1 0 0 0 0,1 1 0 0 0,0-1 0 0 0,0 0 0 0 0,-1 1 0 0 0,1-1 0 0 0,0 1 0 0 0,-1 0 0 0 0,-1-1 0 0 0,-7-1 1519 0 0,0 0 0 0 0,-19 1 0 0 0,-5-3-1851 0 0,22 1-442 0 0,6 1 365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54.234"/>
    </inkml:context>
    <inkml:brush xml:id="br0">
      <inkml:brushProperty name="width" value="0.035" units="cm"/>
      <inkml:brushProperty name="height" value="0.035" units="cm"/>
    </inkml:brush>
  </inkml:definitions>
  <inkml:trace contextRef="#ctx0" brushRef="#br0">14 0 4609 0 0,'-4'75'13891'0'0,"3"-68"-14168"0"0,1 2-486 0 0,-1 0 0 0 0,0-1 0 0 0,-1 1 0 0 0,-3 9 0 0 0,6-18 723 0 0,0-1-1 0 0,0 1 1 0 0,0 0-1 0 0,0 0 1 0 0,0 0-1 0 0,0 0 1 0 0,0 0-1 0 0,0 0 0 0 0,0 0 1 0 0,0 0-1 0 0,0 0 1 0 0,0 1-1 0 0,-1-1 1 0 0,1 0-1 0 0,0 1 0 0 0,0-1 1 0 0,0 0-1 0 0,1 2 1 0 0,15 3 885 0 0,15-7 1807 0 0,-22 1-2462 0 0,-1 1 0 0 0,1 0 0 0 0,0 0 1 0 0,0 1-1 0 0,10 2 0 0 0,-18-2-510 0 0,17 2-261 0 0,-19-2 426 0 0,1-1-1 0 0,-1 0 1 0 0,1 0 0 0 0,-1 0 0 0 0,0 0 0 0 0,1 0-1 0 0,-1 0 1 0 0,1 0 0 0 0,-1 0 0 0 0,0 0 0 0 0,1 0-1 0 0,-1 0 1 0 0,1 0 0 0 0,-1 0 0 0 0,0 0 0 0 0,1 0-1 0 0,-1-1 1 0 0,0 1 0 0 0,1 0 0 0 0,-1 0 0 0 0,0 0-1 0 0,1-1 1 0 0,-1 1 0 0 0,0 0 0 0 0,1 0 0 0 0,-1-1-1 0 0,0 1 1 0 0,1 0 0 0 0,-1 0 0 0 0,0-1 0 0 0,0 1-1 0 0,1 0 1 0 0,-1-1 0 0 0,0 1 0 0 0,0-1 0 0 0,0 1-1 0 0,0-1 1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54.694"/>
    </inkml:context>
    <inkml:brush xml:id="br0">
      <inkml:brushProperty name="width" value="0.035" units="cm"/>
      <inkml:brushProperty name="height" value="0.035" units="cm"/>
    </inkml:brush>
  </inkml:definitions>
  <inkml:trace contextRef="#ctx0" brushRef="#br0">117 125 920 0 0,'-2'-3'1709'0'0,"1"0"0"0"0,0 0 0 0 0,0 0 0 0 0,0 0 0 0 0,0-7 0 0 0,0-17 1804 0 0,1 21-3589 0 0,0 1-1 0 0,0-1 1 0 0,-1 1-1 0 0,0 0 1 0 0,0-1-1 0 0,0 1 1 0 0,-2-7-1 0 0,-3 6-1617 0 0,-7 6 5150 0 0,-3 1-3084 0 0,6-2-265 0 0,1-1 0 0 0,-16-4 0 0 0,7-1-4736 0 0,13 5-487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55.610"/>
    </inkml:context>
    <inkml:brush xml:id="br0">
      <inkml:brushProperty name="width" value="0.035" units="cm"/>
      <inkml:brushProperty name="height" value="0.035" units="cm"/>
    </inkml:brush>
  </inkml:definitions>
  <inkml:trace contextRef="#ctx0" brushRef="#br0">15 1 8866 0 0,'2'1'6829'0'0,"0"7"-5286"0"0,-16 117-2554 0 0,10-108-414 0 0,3-16 567 0 0,3-3 188 0 0,2-3 421 0 0,-3 5 284 0 0,0-1-1 0 0,-1 1 0 0 0,1 0 1 0 0,0 0-1 0 0,0 0 0 0 0,-1 0 1 0 0,1 0-1 0 0,0 0 0 0 0,0 0 0 0 0,-1 0 1 0 0,1 0-1 0 0,0 0 0 0 0,0 0 1 0 0,-1 1-1 0 0,1-1 0 0 0,0 0 1 0 0,0 0-1 0 0,-1 1 0 0 0,2 0 1 0 0,13 3-352 0 0,18-8 1842 0 0,54-14 0 0 0,-78 16-2262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55.927"/>
    </inkml:context>
    <inkml:brush xml:id="br0">
      <inkml:brushProperty name="width" value="0.035" units="cm"/>
      <inkml:brushProperty name="height" value="0.035" units="cm"/>
    </inkml:brush>
  </inkml:definitions>
  <inkml:trace contextRef="#ctx0" brushRef="#br0">119 145 3681 0 0,'-1'-2'862'0'0,"0"-1"0"0"0,0 1 1 0 0,0-1-1 0 0,0 0 0 0 0,0 1 0 0 0,1-1 1 0 0,-1 0-1 0 0,1 1 0 0 0,0-5 0 0 0,-1-4 245 0 0,-2-5-380 0 0,0 1-349 0 0,0 1-1 0 0,1-1 1 0 0,1-28-1 0 0,1 43-233 0 0,-1 0-295 0 0,1 1 57 0 0,0-1 1 0 0,0 1-1 0 0,-1-1 1 0 0,1 1-1 0 0,0-1 1 0 0,-1 1-1 0 0,1-1 1 0 0,0 0-1 0 0,-1 1 1 0 0,1-1-1 0 0,-1 1 1 0 0,1-1-1 0 0,-1 0 1 0 0,1 0-1 0 0,-1 1 1 0 0,1-1-1 0 0,-1 0 1 0 0,1 0-1 0 0,-1 0 0 0 0,1 1 1 0 0,-1-1-1 0 0,1 0 1 0 0,-1 0-1 0 0,1 0 1 0 0,-1 0-1 0 0,-1 0 1 0 0,-76 12 728 0 0,72-12-5567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4T14:11:57.113"/>
    </inkml:context>
    <inkml:brush xml:id="br0">
      <inkml:brushProperty name="width" value="0.035" units="cm"/>
      <inkml:brushProperty name="height" value="0.035" units="cm"/>
    </inkml:brush>
  </inkml:definitions>
  <inkml:trace contextRef="#ctx0" brushRef="#br0">13 18 5529 0 0,'1'8'8457'0'0,"-5"10"-7085"0"0,4-16-777 0 0,-4 14-760 0 0,-1 34 0 0 0,4-5-3808 0 0,6-44 1874 0 0,11-2 3252 0 0,-12 1-800 0 0,8-1 503 0 0,0 0 0 0 0,18-4 0 0 0,-4 1-417 0 0,-25 4-418 0 0,0-1 0 0 0,-1 1 0 0 0,1 0 0 0 0,0 0 0 0 0,0 0 0 0 0,-1 1 0 0 0,1-1 0 0 0,0 0 0 0 0,0 0 0 0 0,-1 0 0 0 0,1 0 0 0 0,0 1 0 0 0,0-1 0 0 0,-1 0 0 0 0,2 1 0 0 0,0 0-153 0 0,-3-6 190 0 0,1-1 140 0 0,-3-26 196 0 0,1 0-1 0 0,3-38 1 0 0,0 70-396 0 0,-1-1 0 0 0,0 1 0 0 0,0 0 0 0 0,0 0 0 0 0,0 0 0 0 0,0 0 0 0 0,-1 0 0 0 0,1 0 0 0 0,0 0 0 0 0,0-1 0 0 0,0 1 0 0 0,0 0 0 0 0,0 0 0 0 0,0 0 0 0 0,0 0 0 0 0,0 0 0 0 0,0 0 1 0 0,0 0-1 0 0,0 0 0 0 0,0-1 0 0 0,0 1 0 0 0,0 0 0 0 0,0 0 0 0 0,0 0 0 0 0,-1 0 0 0 0,1 0 0 0 0,0 0 0 0 0,0 0 0 0 0,0 0 0 0 0,0 0 0 0 0,0 0 0 0 0,0 0 0 0 0,0 0 0 0 0,0 0 0 0 0,0 0 0 0 0,-1 0 0 0 0,1 0 0 0 0,0 0 0 0 0,0 0 1 0 0,0 0-1 0 0,0 0 0 0 0,0 0 0 0 0,-1 0 0 0 0,-7 2-211 0 0,-10 8 104 0 0,13-8 426 0 0,1 0-16 0 0,-1 0 1 0 0,0-1-1 0 0,0 1 1 0 0,-9 0-1 0 0,4 0-1139 0 0,4-1-4955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8C8E5-B7D9-4D0F-9A51-729430287595}" type="datetimeFigureOut">
              <a:rPr lang="it-IT" noProof="0" smtClean="0"/>
              <a:t>20/11/2025</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036846-9FAE-47B3-9925-1F6B3D8215D9}" type="slidenum">
              <a:rPr lang="it-IT" noProof="0" smtClean="0"/>
              <a:t>‹N›</a:t>
            </a:fld>
            <a:endParaRPr lang="it-IT" noProof="0"/>
          </a:p>
        </p:txBody>
      </p:sp>
    </p:spTree>
    <p:extLst>
      <p:ext uri="{BB962C8B-B14F-4D97-AF65-F5344CB8AC3E}">
        <p14:creationId xmlns:p14="http://schemas.microsoft.com/office/powerpoint/2010/main" val="23949593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Quali le differenze? Principalmente dettate dalla diversità di prestazioni e capacità.</a:t>
            </a:r>
          </a:p>
        </p:txBody>
      </p:sp>
      <p:sp>
        <p:nvSpPr>
          <p:cNvPr id="4" name="Slide Number Placeholder 3"/>
          <p:cNvSpPr>
            <a:spLocks noGrp="1"/>
          </p:cNvSpPr>
          <p:nvPr>
            <p:ph type="sldNum" sz="quarter" idx="10"/>
          </p:nvPr>
        </p:nvSpPr>
        <p:spPr/>
        <p:txBody>
          <a:bodyPr/>
          <a:lstStyle/>
          <a:p>
            <a:fld id="{462509FE-2C03-4CEA-852F-13080F983B09}" type="slidenum">
              <a:rPr lang="it-IT" smtClean="0"/>
              <a:t>7</a:t>
            </a:fld>
            <a:endParaRPr lang="it-IT"/>
          </a:p>
        </p:txBody>
      </p:sp>
    </p:spTree>
    <p:extLst>
      <p:ext uri="{BB962C8B-B14F-4D97-AF65-F5344CB8AC3E}">
        <p14:creationId xmlns:p14="http://schemas.microsoft.com/office/powerpoint/2010/main" val="1290051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62509FE-2C03-4CEA-852F-13080F983B09}" type="slidenum">
              <a:rPr lang="it-IT" smtClean="0"/>
              <a:t>22</a:t>
            </a:fld>
            <a:endParaRPr lang="it-IT"/>
          </a:p>
        </p:txBody>
      </p:sp>
    </p:spTree>
    <p:extLst>
      <p:ext uri="{BB962C8B-B14F-4D97-AF65-F5344CB8AC3E}">
        <p14:creationId xmlns:p14="http://schemas.microsoft.com/office/powerpoint/2010/main" val="785589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435070BF-5BA6-7509-4D41-042072E1234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4F383869-CD8A-9F89-5835-1B2B6D51D6F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it-IT" altLang="it-IT"/>
          </a:p>
        </p:txBody>
      </p:sp>
      <p:sp>
        <p:nvSpPr>
          <p:cNvPr id="40964" name="Slide Number Placeholder 3">
            <a:extLst>
              <a:ext uri="{FF2B5EF4-FFF2-40B4-BE49-F238E27FC236}">
                <a16:creationId xmlns:a16="http://schemas.microsoft.com/office/drawing/2014/main" id="{ACBA39DF-AB4C-E733-DEF3-882D18A2C47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180E7AB-B815-44A1-917E-1BC86A4B9C98}" type="slidenum">
              <a:rPr lang="it-IT" altLang="it-IT"/>
              <a:pPr fontAlgn="base">
                <a:spcBef>
                  <a:spcPct val="0"/>
                </a:spcBef>
                <a:spcAft>
                  <a:spcPct val="0"/>
                </a:spcAft>
              </a:pPr>
              <a:t>23</a:t>
            </a:fld>
            <a:endParaRPr lang="it-IT" altLang="it-I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7196C69A-3A6F-FBA3-038C-EAE31BCC670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D89EC03C-5560-A7C1-BF59-D8E884FD9B2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it-IT" altLang="it-IT"/>
          </a:p>
        </p:txBody>
      </p:sp>
      <p:sp>
        <p:nvSpPr>
          <p:cNvPr id="43012" name="Slide Number Placeholder 3">
            <a:extLst>
              <a:ext uri="{FF2B5EF4-FFF2-40B4-BE49-F238E27FC236}">
                <a16:creationId xmlns:a16="http://schemas.microsoft.com/office/drawing/2014/main" id="{F9748BD0-AB39-CD64-8BCC-7B2922BE35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B198FAE-7635-4056-9A7A-EC065B1E62BB}" type="slidenum">
              <a:rPr lang="it-IT" altLang="it-IT"/>
              <a:pPr fontAlgn="base">
                <a:spcBef>
                  <a:spcPct val="0"/>
                </a:spcBef>
                <a:spcAft>
                  <a:spcPct val="0"/>
                </a:spcAft>
              </a:pPr>
              <a:t>24</a:t>
            </a:fld>
            <a:endParaRPr lang="it-IT" altLang="it-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1C201422-03FC-627D-81FD-889AB3F7A8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3F8F41A8-C3A4-9F82-1A8F-4F12F749BD1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it-IT" altLang="it-IT"/>
              <a:t>George Boole e la sua «aritmetica logica» alla base di ogni programma oggi esistente, comprese le reti neurali!</a:t>
            </a:r>
          </a:p>
        </p:txBody>
      </p:sp>
      <p:sp>
        <p:nvSpPr>
          <p:cNvPr id="45060" name="Slide Number Placeholder 3">
            <a:extLst>
              <a:ext uri="{FF2B5EF4-FFF2-40B4-BE49-F238E27FC236}">
                <a16:creationId xmlns:a16="http://schemas.microsoft.com/office/drawing/2014/main" id="{FD4BD83C-CCEE-EFA0-430E-24F4F06B8D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1AE2E2F-25D3-44ED-81AD-730572A5EC23}" type="slidenum">
              <a:rPr lang="it-IT" altLang="it-IT"/>
              <a:pPr fontAlgn="base">
                <a:spcBef>
                  <a:spcPct val="0"/>
                </a:spcBef>
                <a:spcAft>
                  <a:spcPct val="0"/>
                </a:spcAft>
              </a:pPr>
              <a:t>25</a:t>
            </a:fld>
            <a:endParaRPr lang="it-IT" alt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err="1">
                <a:solidFill>
                  <a:srgbClr val="000000"/>
                </a:solidFill>
                <a:effectLst/>
                <a:latin typeface="Georgia" panose="02040502050405020303" pitchFamily="18" charset="0"/>
              </a:rPr>
              <a:t>Protagora</a:t>
            </a:r>
            <a:r>
              <a:rPr lang="it-IT" b="0" i="0">
                <a:solidFill>
                  <a:srgbClr val="000000"/>
                </a:solidFill>
                <a:effectLst/>
                <a:latin typeface="Georgia" panose="02040502050405020303" pitchFamily="18" charset="0"/>
              </a:rPr>
              <a:t> sostiene che in assenza delle cosiddette “verità forti” l’unico criterio che l’uomo può applicare per scegliere tra le diverse “verità” è quello “debole” dell’utile: utile inteso sia per l’individuo sia per la comunità. Quando classifico quindi un lavoro devo per forza distinguere tra grafica e design, ed in questo secondo caso, prima di qualunque cosa sono costretto a valutarne il grado di «</a:t>
            </a:r>
            <a:r>
              <a:rPr lang="it-IT" b="0" i="0" err="1">
                <a:solidFill>
                  <a:srgbClr val="000000"/>
                </a:solidFill>
                <a:effectLst/>
                <a:latin typeface="Georgia" panose="02040502050405020303" pitchFamily="18" charset="0"/>
              </a:rPr>
              <a:t>ergonomicità</a:t>
            </a:r>
            <a:r>
              <a:rPr lang="it-IT" b="0" i="0">
                <a:solidFill>
                  <a:srgbClr val="000000"/>
                </a:solidFill>
                <a:effectLst/>
                <a:latin typeface="Georgia" panose="02040502050405020303" pitchFamily="18" charset="0"/>
              </a:rPr>
              <a:t>»…</a:t>
            </a:r>
            <a:endParaRPr lang="it-IT"/>
          </a:p>
        </p:txBody>
      </p:sp>
      <p:sp>
        <p:nvSpPr>
          <p:cNvPr id="4" name="Segnaposto numero diapositiva 3"/>
          <p:cNvSpPr>
            <a:spLocks noGrp="1"/>
          </p:cNvSpPr>
          <p:nvPr>
            <p:ph type="sldNum" sz="quarter" idx="5"/>
          </p:nvPr>
        </p:nvSpPr>
        <p:spPr/>
        <p:txBody>
          <a:bodyPr/>
          <a:lstStyle/>
          <a:p>
            <a:fld id="{462509FE-2C03-4CEA-852F-13080F983B09}" type="slidenum">
              <a:rPr lang="it-IT" smtClean="0"/>
              <a:t>29</a:t>
            </a:fld>
            <a:endParaRPr lang="it-IT"/>
          </a:p>
        </p:txBody>
      </p:sp>
    </p:spTree>
    <p:extLst>
      <p:ext uri="{BB962C8B-B14F-4D97-AF65-F5344CB8AC3E}">
        <p14:creationId xmlns:p14="http://schemas.microsoft.com/office/powerpoint/2010/main" val="317148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Quando progettiamo un app dobbiamo innanzi tutto considerarne le aspettative, sia del cliente che della committenza, tramite queste giungiamo a cosa ci serve, e tramite cosa ci serve risaliamo a cosa dobbiamo fare.</a:t>
            </a:r>
          </a:p>
        </p:txBody>
      </p:sp>
      <p:sp>
        <p:nvSpPr>
          <p:cNvPr id="4" name="Segnaposto numero diapositiva 3"/>
          <p:cNvSpPr>
            <a:spLocks noGrp="1"/>
          </p:cNvSpPr>
          <p:nvPr>
            <p:ph type="sldNum" sz="quarter" idx="5"/>
          </p:nvPr>
        </p:nvSpPr>
        <p:spPr/>
        <p:txBody>
          <a:bodyPr/>
          <a:lstStyle/>
          <a:p>
            <a:fld id="{462509FE-2C03-4CEA-852F-13080F983B09}" type="slidenum">
              <a:rPr lang="it-IT" smtClean="0"/>
              <a:t>30</a:t>
            </a:fld>
            <a:endParaRPr lang="it-IT"/>
          </a:p>
        </p:txBody>
      </p:sp>
    </p:spTree>
    <p:extLst>
      <p:ext uri="{BB962C8B-B14F-4D97-AF65-F5344CB8AC3E}">
        <p14:creationId xmlns:p14="http://schemas.microsoft.com/office/powerpoint/2010/main" val="3666768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a:solidFill>
                  <a:srgbClr val="000000"/>
                </a:solidFill>
                <a:effectLst/>
                <a:latin typeface="Open Sans" panose="020B0606030504020204" pitchFamily="34" charset="0"/>
              </a:rPr>
              <a:t>Il nostro cervello però non può tenere a mente infinite variazioni per cui</a:t>
            </a:r>
            <a:r>
              <a:rPr lang="it-IT">
                <a:solidFill>
                  <a:srgbClr val="000000"/>
                </a:solidFill>
                <a:latin typeface="Open Sans" panose="020B0606030504020204" pitchFamily="34" charset="0"/>
              </a:rPr>
              <a:t>, se vogliamo rendere </a:t>
            </a:r>
            <a:r>
              <a:rPr lang="it-IT" b="1">
                <a:solidFill>
                  <a:srgbClr val="000000"/>
                </a:solidFill>
                <a:latin typeface="Open Sans" panose="020B0606030504020204" pitchFamily="34" charset="0"/>
              </a:rPr>
              <a:t>gradevole</a:t>
            </a:r>
            <a:r>
              <a:rPr lang="it-IT">
                <a:solidFill>
                  <a:srgbClr val="000000"/>
                </a:solidFill>
                <a:latin typeface="Open Sans" panose="020B0606030504020204" pitchFamily="34" charset="0"/>
              </a:rPr>
              <a:t> il nostro lavoro, dobbiamo fare una selezione, concetto da sempre sfruttato dagli architetti ed a volte portato all’estremo come nel caso delle opere di Le </a:t>
            </a:r>
            <a:r>
              <a:rPr lang="it-IT" err="1">
                <a:solidFill>
                  <a:srgbClr val="000000"/>
                </a:solidFill>
                <a:latin typeface="Open Sans" panose="020B0606030504020204" pitchFamily="34" charset="0"/>
              </a:rPr>
              <a:t>Corbusier</a:t>
            </a:r>
            <a:r>
              <a:rPr lang="it-IT">
                <a:solidFill>
                  <a:srgbClr val="000000"/>
                </a:solidFill>
                <a:latin typeface="Open Sans" panose="020B0606030504020204" pitchFamily="34" charset="0"/>
              </a:rPr>
              <a:t> e dell’ </a:t>
            </a:r>
            <a:r>
              <a:rPr lang="it-IT" err="1">
                <a:solidFill>
                  <a:srgbClr val="000000"/>
                </a:solidFill>
                <a:latin typeface="Open Sans" panose="020B0606030504020204" pitchFamily="34" charset="0"/>
              </a:rPr>
              <a:t>Hunitè</a:t>
            </a:r>
            <a:r>
              <a:rPr lang="it-IT">
                <a:solidFill>
                  <a:srgbClr val="000000"/>
                </a:solidFill>
                <a:latin typeface="Open Sans" panose="020B0606030504020204" pitchFamily="34" charset="0"/>
              </a:rPr>
              <a:t> d’</a:t>
            </a:r>
            <a:r>
              <a:rPr lang="it-IT" err="1">
                <a:solidFill>
                  <a:srgbClr val="000000"/>
                </a:solidFill>
                <a:latin typeface="Open Sans" panose="020B0606030504020204" pitchFamily="34" charset="0"/>
              </a:rPr>
              <a:t>Habitation</a:t>
            </a:r>
            <a:r>
              <a:rPr lang="it-IT">
                <a:solidFill>
                  <a:srgbClr val="000000"/>
                </a:solidFill>
                <a:latin typeface="Open Sans" panose="020B0606030504020204" pitchFamily="34" charset="0"/>
              </a:rPr>
              <a:t> dove interi quartieri sono stati realizzati con sole 8 misure differenti, concetto per altro che lui stesso riprese dallo studio delle celle abitative della certosa di Ponte a Ema.</a:t>
            </a:r>
            <a:endParaRPr lang="it-IT" b="0" i="0">
              <a:solidFill>
                <a:srgbClr val="000000"/>
              </a:solidFill>
              <a:effectLst/>
              <a:latin typeface="Open Sans" panose="020B0606030504020204" pitchFamily="34" charset="0"/>
            </a:endParaRPr>
          </a:p>
        </p:txBody>
      </p:sp>
      <p:sp>
        <p:nvSpPr>
          <p:cNvPr id="4" name="Segnaposto numero diapositiva 3"/>
          <p:cNvSpPr>
            <a:spLocks noGrp="1"/>
          </p:cNvSpPr>
          <p:nvPr>
            <p:ph type="sldNum" sz="quarter" idx="5"/>
          </p:nvPr>
        </p:nvSpPr>
        <p:spPr/>
        <p:txBody>
          <a:bodyPr/>
          <a:lstStyle/>
          <a:p>
            <a:fld id="{462509FE-2C03-4CEA-852F-13080F983B09}" type="slidenum">
              <a:rPr lang="it-IT" smtClean="0"/>
              <a:t>51</a:t>
            </a:fld>
            <a:endParaRPr lang="it-IT"/>
          </a:p>
        </p:txBody>
      </p:sp>
    </p:spTree>
    <p:extLst>
      <p:ext uri="{BB962C8B-B14F-4D97-AF65-F5344CB8AC3E}">
        <p14:creationId xmlns:p14="http://schemas.microsoft.com/office/powerpoint/2010/main" val="1893527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a:solidFill>
                  <a:srgbClr val="000000"/>
                </a:solidFill>
                <a:effectLst/>
                <a:latin typeface="Open Sans" panose="020B0606030504020204" pitchFamily="34" charset="0"/>
              </a:rPr>
              <a:t>Il nostro cervello però non può tenere a mente infinite variazioni per cui</a:t>
            </a:r>
            <a:r>
              <a:rPr lang="it-IT">
                <a:solidFill>
                  <a:srgbClr val="000000"/>
                </a:solidFill>
                <a:latin typeface="Open Sans" panose="020B0606030504020204" pitchFamily="34" charset="0"/>
              </a:rPr>
              <a:t>, se vogliamo rendere </a:t>
            </a:r>
            <a:r>
              <a:rPr lang="it-IT" b="1">
                <a:solidFill>
                  <a:srgbClr val="000000"/>
                </a:solidFill>
                <a:latin typeface="Open Sans" panose="020B0606030504020204" pitchFamily="34" charset="0"/>
              </a:rPr>
              <a:t>gradevole</a:t>
            </a:r>
            <a:r>
              <a:rPr lang="it-IT">
                <a:solidFill>
                  <a:srgbClr val="000000"/>
                </a:solidFill>
                <a:latin typeface="Open Sans" panose="020B0606030504020204" pitchFamily="34" charset="0"/>
              </a:rPr>
              <a:t> il nostro lavoro, dobbiamo fare una selezione, concetto da sempre sfruttato dagli architetti ed a volte portato all’estremo come nel caso delle opere di Le </a:t>
            </a:r>
            <a:r>
              <a:rPr lang="it-IT" err="1">
                <a:solidFill>
                  <a:srgbClr val="000000"/>
                </a:solidFill>
                <a:latin typeface="Open Sans" panose="020B0606030504020204" pitchFamily="34" charset="0"/>
              </a:rPr>
              <a:t>Corbusier</a:t>
            </a:r>
            <a:r>
              <a:rPr lang="it-IT">
                <a:solidFill>
                  <a:srgbClr val="000000"/>
                </a:solidFill>
                <a:latin typeface="Open Sans" panose="020B0606030504020204" pitchFamily="34" charset="0"/>
              </a:rPr>
              <a:t> e dell’ </a:t>
            </a:r>
            <a:r>
              <a:rPr lang="it-IT" err="1">
                <a:solidFill>
                  <a:srgbClr val="000000"/>
                </a:solidFill>
                <a:latin typeface="Open Sans" panose="020B0606030504020204" pitchFamily="34" charset="0"/>
              </a:rPr>
              <a:t>Hunitè</a:t>
            </a:r>
            <a:r>
              <a:rPr lang="it-IT">
                <a:solidFill>
                  <a:srgbClr val="000000"/>
                </a:solidFill>
                <a:latin typeface="Open Sans" panose="020B0606030504020204" pitchFamily="34" charset="0"/>
              </a:rPr>
              <a:t> d’</a:t>
            </a:r>
            <a:r>
              <a:rPr lang="it-IT" err="1">
                <a:solidFill>
                  <a:srgbClr val="000000"/>
                </a:solidFill>
                <a:latin typeface="Open Sans" panose="020B0606030504020204" pitchFamily="34" charset="0"/>
              </a:rPr>
              <a:t>Habitation</a:t>
            </a:r>
            <a:r>
              <a:rPr lang="it-IT">
                <a:solidFill>
                  <a:srgbClr val="000000"/>
                </a:solidFill>
                <a:latin typeface="Open Sans" panose="020B0606030504020204" pitchFamily="34" charset="0"/>
              </a:rPr>
              <a:t> dove interi quartieri sono stati realizzati con sole 8 misure differenti, concetto per altro che lui stesso riprese dallo studio delle celle abitative della certosa di Ponte a Ema.</a:t>
            </a:r>
            <a:endParaRPr lang="it-IT" b="0" i="0">
              <a:solidFill>
                <a:srgbClr val="000000"/>
              </a:solidFill>
              <a:effectLst/>
              <a:latin typeface="Open Sans" panose="020B0606030504020204" pitchFamily="34" charset="0"/>
            </a:endParaRPr>
          </a:p>
        </p:txBody>
      </p:sp>
      <p:sp>
        <p:nvSpPr>
          <p:cNvPr id="4" name="Segnaposto numero diapositiva 3"/>
          <p:cNvSpPr>
            <a:spLocks noGrp="1"/>
          </p:cNvSpPr>
          <p:nvPr>
            <p:ph type="sldNum" sz="quarter" idx="5"/>
          </p:nvPr>
        </p:nvSpPr>
        <p:spPr/>
        <p:txBody>
          <a:bodyPr/>
          <a:lstStyle/>
          <a:p>
            <a:fld id="{462509FE-2C03-4CEA-852F-13080F983B09}" type="slidenum">
              <a:rPr lang="it-IT" smtClean="0"/>
              <a:t>52</a:t>
            </a:fld>
            <a:endParaRPr lang="it-IT"/>
          </a:p>
        </p:txBody>
      </p:sp>
    </p:spTree>
    <p:extLst>
      <p:ext uri="{BB962C8B-B14F-4D97-AF65-F5344CB8AC3E}">
        <p14:creationId xmlns:p14="http://schemas.microsoft.com/office/powerpoint/2010/main" val="1893527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a:solidFill>
                  <a:srgbClr val="000000"/>
                </a:solidFill>
                <a:effectLst/>
                <a:latin typeface="Open Sans" panose="020B0606030504020204" pitchFamily="34" charset="0"/>
              </a:rPr>
              <a:t>Il nostro cervello però non può tenere a mente infinite variazioni per cui</a:t>
            </a:r>
            <a:r>
              <a:rPr lang="it-IT">
                <a:solidFill>
                  <a:srgbClr val="000000"/>
                </a:solidFill>
                <a:latin typeface="Open Sans" panose="020B0606030504020204" pitchFamily="34" charset="0"/>
              </a:rPr>
              <a:t>, se vogliamo rendere </a:t>
            </a:r>
            <a:r>
              <a:rPr lang="it-IT" b="1">
                <a:solidFill>
                  <a:srgbClr val="000000"/>
                </a:solidFill>
                <a:latin typeface="Open Sans" panose="020B0606030504020204" pitchFamily="34" charset="0"/>
              </a:rPr>
              <a:t>gradevole</a:t>
            </a:r>
            <a:r>
              <a:rPr lang="it-IT">
                <a:solidFill>
                  <a:srgbClr val="000000"/>
                </a:solidFill>
                <a:latin typeface="Open Sans" panose="020B0606030504020204" pitchFamily="34" charset="0"/>
              </a:rPr>
              <a:t> il nostro lavoro, dobbiamo fare una selezione, concetto da sempre sfruttato dagli architetti ed a volte portato all’estremo come nel caso delle opere di Le </a:t>
            </a:r>
            <a:r>
              <a:rPr lang="it-IT" err="1">
                <a:solidFill>
                  <a:srgbClr val="000000"/>
                </a:solidFill>
                <a:latin typeface="Open Sans" panose="020B0606030504020204" pitchFamily="34" charset="0"/>
              </a:rPr>
              <a:t>Corbusier</a:t>
            </a:r>
            <a:r>
              <a:rPr lang="it-IT">
                <a:solidFill>
                  <a:srgbClr val="000000"/>
                </a:solidFill>
                <a:latin typeface="Open Sans" panose="020B0606030504020204" pitchFamily="34" charset="0"/>
              </a:rPr>
              <a:t> e dell’ </a:t>
            </a:r>
            <a:r>
              <a:rPr lang="it-IT" err="1">
                <a:solidFill>
                  <a:srgbClr val="000000"/>
                </a:solidFill>
                <a:latin typeface="Open Sans" panose="020B0606030504020204" pitchFamily="34" charset="0"/>
              </a:rPr>
              <a:t>Hunitè</a:t>
            </a:r>
            <a:r>
              <a:rPr lang="it-IT">
                <a:solidFill>
                  <a:srgbClr val="000000"/>
                </a:solidFill>
                <a:latin typeface="Open Sans" panose="020B0606030504020204" pitchFamily="34" charset="0"/>
              </a:rPr>
              <a:t> d’</a:t>
            </a:r>
            <a:r>
              <a:rPr lang="it-IT" err="1">
                <a:solidFill>
                  <a:srgbClr val="000000"/>
                </a:solidFill>
                <a:latin typeface="Open Sans" panose="020B0606030504020204" pitchFamily="34" charset="0"/>
              </a:rPr>
              <a:t>Habitation</a:t>
            </a:r>
            <a:r>
              <a:rPr lang="it-IT">
                <a:solidFill>
                  <a:srgbClr val="000000"/>
                </a:solidFill>
                <a:latin typeface="Open Sans" panose="020B0606030504020204" pitchFamily="34" charset="0"/>
              </a:rPr>
              <a:t> dove interi quartieri sono stati realizzati con sole 8 misure differenti, concetto per altro che lui stesso riprese dallo studio delle celle abitative della certosa di Ponte a Ema.</a:t>
            </a:r>
            <a:endParaRPr lang="it-IT" b="0" i="0">
              <a:solidFill>
                <a:srgbClr val="000000"/>
              </a:solidFill>
              <a:effectLst/>
              <a:latin typeface="Open Sans" panose="020B0606030504020204" pitchFamily="34" charset="0"/>
            </a:endParaRPr>
          </a:p>
        </p:txBody>
      </p:sp>
      <p:sp>
        <p:nvSpPr>
          <p:cNvPr id="4" name="Segnaposto numero diapositiva 3"/>
          <p:cNvSpPr>
            <a:spLocks noGrp="1"/>
          </p:cNvSpPr>
          <p:nvPr>
            <p:ph type="sldNum" sz="quarter" idx="5"/>
          </p:nvPr>
        </p:nvSpPr>
        <p:spPr/>
        <p:txBody>
          <a:bodyPr/>
          <a:lstStyle/>
          <a:p>
            <a:fld id="{462509FE-2C03-4CEA-852F-13080F983B09}" type="slidenum">
              <a:rPr lang="it-IT" smtClean="0"/>
              <a:t>53</a:t>
            </a:fld>
            <a:endParaRPr lang="it-IT"/>
          </a:p>
        </p:txBody>
      </p:sp>
    </p:spTree>
    <p:extLst>
      <p:ext uri="{BB962C8B-B14F-4D97-AF65-F5344CB8AC3E}">
        <p14:creationId xmlns:p14="http://schemas.microsoft.com/office/powerpoint/2010/main" val="1893527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a:solidFill>
                  <a:srgbClr val="000000"/>
                </a:solidFill>
                <a:effectLst/>
                <a:latin typeface="Open Sans" panose="020B0606030504020204" pitchFamily="34" charset="0"/>
              </a:rPr>
              <a:t>Il nostro cervello però non può tenere a mente infinite variazioni per cui</a:t>
            </a:r>
            <a:r>
              <a:rPr lang="it-IT">
                <a:solidFill>
                  <a:srgbClr val="000000"/>
                </a:solidFill>
                <a:latin typeface="Open Sans" panose="020B0606030504020204" pitchFamily="34" charset="0"/>
              </a:rPr>
              <a:t>, se vogliamo rendere </a:t>
            </a:r>
            <a:r>
              <a:rPr lang="it-IT" b="1">
                <a:solidFill>
                  <a:srgbClr val="000000"/>
                </a:solidFill>
                <a:latin typeface="Open Sans" panose="020B0606030504020204" pitchFamily="34" charset="0"/>
              </a:rPr>
              <a:t>gradevole</a:t>
            </a:r>
            <a:r>
              <a:rPr lang="it-IT">
                <a:solidFill>
                  <a:srgbClr val="000000"/>
                </a:solidFill>
                <a:latin typeface="Open Sans" panose="020B0606030504020204" pitchFamily="34" charset="0"/>
              </a:rPr>
              <a:t> il nostro lavoro, dobbiamo fare una selezione, concetto da sempre sfruttato dagli architetti ed a volte portato all’estremo come nel caso delle opere di Le </a:t>
            </a:r>
            <a:r>
              <a:rPr lang="it-IT" err="1">
                <a:solidFill>
                  <a:srgbClr val="000000"/>
                </a:solidFill>
                <a:latin typeface="Open Sans" panose="020B0606030504020204" pitchFamily="34" charset="0"/>
              </a:rPr>
              <a:t>Corbusier</a:t>
            </a:r>
            <a:r>
              <a:rPr lang="it-IT">
                <a:solidFill>
                  <a:srgbClr val="000000"/>
                </a:solidFill>
                <a:latin typeface="Open Sans" panose="020B0606030504020204" pitchFamily="34" charset="0"/>
              </a:rPr>
              <a:t> e dell’ </a:t>
            </a:r>
            <a:r>
              <a:rPr lang="it-IT" err="1">
                <a:solidFill>
                  <a:srgbClr val="000000"/>
                </a:solidFill>
                <a:latin typeface="Open Sans" panose="020B0606030504020204" pitchFamily="34" charset="0"/>
              </a:rPr>
              <a:t>Hunitè</a:t>
            </a:r>
            <a:r>
              <a:rPr lang="it-IT">
                <a:solidFill>
                  <a:srgbClr val="000000"/>
                </a:solidFill>
                <a:latin typeface="Open Sans" panose="020B0606030504020204" pitchFamily="34" charset="0"/>
              </a:rPr>
              <a:t> d’</a:t>
            </a:r>
            <a:r>
              <a:rPr lang="it-IT" err="1">
                <a:solidFill>
                  <a:srgbClr val="000000"/>
                </a:solidFill>
                <a:latin typeface="Open Sans" panose="020B0606030504020204" pitchFamily="34" charset="0"/>
              </a:rPr>
              <a:t>Habitation</a:t>
            </a:r>
            <a:r>
              <a:rPr lang="it-IT">
                <a:solidFill>
                  <a:srgbClr val="000000"/>
                </a:solidFill>
                <a:latin typeface="Open Sans" panose="020B0606030504020204" pitchFamily="34" charset="0"/>
              </a:rPr>
              <a:t> dove interi quartieri sono stati realizzati con sole 8 misure differenti, concetto per altro che lui stesso riprese dallo studio delle celle abitative della certosa di Ponte a Ema.</a:t>
            </a:r>
            <a:endParaRPr lang="it-IT" b="0" i="0">
              <a:solidFill>
                <a:srgbClr val="000000"/>
              </a:solidFill>
              <a:effectLst/>
              <a:latin typeface="Open Sans" panose="020B0606030504020204" pitchFamily="34" charset="0"/>
            </a:endParaRPr>
          </a:p>
        </p:txBody>
      </p:sp>
      <p:sp>
        <p:nvSpPr>
          <p:cNvPr id="4" name="Segnaposto numero diapositiva 3"/>
          <p:cNvSpPr>
            <a:spLocks noGrp="1"/>
          </p:cNvSpPr>
          <p:nvPr>
            <p:ph type="sldNum" sz="quarter" idx="5"/>
          </p:nvPr>
        </p:nvSpPr>
        <p:spPr/>
        <p:txBody>
          <a:bodyPr/>
          <a:lstStyle/>
          <a:p>
            <a:fld id="{462509FE-2C03-4CEA-852F-13080F983B09}" type="slidenum">
              <a:rPr lang="it-IT" smtClean="0"/>
              <a:t>54</a:t>
            </a:fld>
            <a:endParaRPr lang="it-IT"/>
          </a:p>
        </p:txBody>
      </p:sp>
    </p:spTree>
    <p:extLst>
      <p:ext uri="{BB962C8B-B14F-4D97-AF65-F5344CB8AC3E}">
        <p14:creationId xmlns:p14="http://schemas.microsoft.com/office/powerpoint/2010/main" val="1893527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aseline="0"/>
              <a:t>L’apporto della sociologia e dell’antropologia, per quanto possa non sembrare, furono determinanti e quelle che erano idee nate per invogliare il cliente a comprare divennero la base dei primi studi sullo </a:t>
            </a:r>
            <a:r>
              <a:rPr lang="it-IT" baseline="0" err="1"/>
              <a:t>user-experince</a:t>
            </a:r>
            <a:r>
              <a:rPr lang="it-IT" baseline="0"/>
              <a:t> spingendo gli utenti ad attingere a glifi, icone, paritari e divenuti standard come i pulsanti del videoregistratore.</a:t>
            </a:r>
          </a:p>
          <a:p>
            <a:r>
              <a:rPr lang="it-IT" baseline="0"/>
              <a:t>Da quanto tempo non vedete il manuale di un telefono cellulare? Avete mai sfogliato l’help di </a:t>
            </a:r>
            <a:r>
              <a:rPr lang="it-IT" baseline="0" err="1"/>
              <a:t>Facebook</a:t>
            </a:r>
            <a:r>
              <a:rPr lang="it-IT" baseline="0"/>
              <a:t>? Come avete imparato ad usare </a:t>
            </a:r>
            <a:r>
              <a:rPr lang="it-IT" baseline="0" err="1"/>
              <a:t>Instagram</a:t>
            </a:r>
            <a:r>
              <a:rPr lang="it-IT" baseline="0"/>
              <a:t>?</a:t>
            </a:r>
          </a:p>
          <a:p>
            <a:r>
              <a:rPr lang="it-IT" baseline="0"/>
              <a:t>Le interfacce di auto-apprendimento con cui lavoriamo tutti i giorni sono giunte ad un’immediatezza tale da rendere lo scritto oramai desueto e portando la nostra capacità di apprendere a livelli nuovi ed ancora in fase di studio.</a:t>
            </a:r>
          </a:p>
          <a:p>
            <a:r>
              <a:rPr lang="it-IT" baseline="0"/>
              <a:t>Per questo, l’applicazione di tali modelli cognitivi nella cartografia diventa ora indispensabile per la sua fruizione.</a:t>
            </a:r>
          </a:p>
        </p:txBody>
      </p:sp>
      <p:sp>
        <p:nvSpPr>
          <p:cNvPr id="4" name="Slide Number Placeholder 3"/>
          <p:cNvSpPr>
            <a:spLocks noGrp="1"/>
          </p:cNvSpPr>
          <p:nvPr>
            <p:ph type="sldNum" sz="quarter" idx="10"/>
          </p:nvPr>
        </p:nvSpPr>
        <p:spPr/>
        <p:txBody>
          <a:bodyPr/>
          <a:lstStyle/>
          <a:p>
            <a:fld id="{E2099265-DBC0-4841-B9A2-2049F38275B2}" type="slidenum">
              <a:rPr lang="it-IT" smtClean="0"/>
              <a:t>9</a:t>
            </a:fld>
            <a:endParaRPr lang="it-IT"/>
          </a:p>
        </p:txBody>
      </p:sp>
    </p:spTree>
    <p:extLst>
      <p:ext uri="{BB962C8B-B14F-4D97-AF65-F5344CB8AC3E}">
        <p14:creationId xmlns:p14="http://schemas.microsoft.com/office/powerpoint/2010/main" val="2224530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a:solidFill>
                  <a:srgbClr val="000000"/>
                </a:solidFill>
                <a:effectLst/>
                <a:latin typeface="Open Sans" panose="020B0606030504020204" pitchFamily="34" charset="0"/>
              </a:rPr>
              <a:t>Il nostro cervello però non può tenere a mente infinite variazioni per cui</a:t>
            </a:r>
            <a:r>
              <a:rPr lang="it-IT">
                <a:solidFill>
                  <a:srgbClr val="000000"/>
                </a:solidFill>
                <a:latin typeface="Open Sans" panose="020B0606030504020204" pitchFamily="34" charset="0"/>
              </a:rPr>
              <a:t>, se vogliamo rendere </a:t>
            </a:r>
            <a:r>
              <a:rPr lang="it-IT" b="1">
                <a:solidFill>
                  <a:srgbClr val="000000"/>
                </a:solidFill>
                <a:latin typeface="Open Sans" panose="020B0606030504020204" pitchFamily="34" charset="0"/>
              </a:rPr>
              <a:t>gradevole</a:t>
            </a:r>
            <a:r>
              <a:rPr lang="it-IT">
                <a:solidFill>
                  <a:srgbClr val="000000"/>
                </a:solidFill>
                <a:latin typeface="Open Sans" panose="020B0606030504020204" pitchFamily="34" charset="0"/>
              </a:rPr>
              <a:t> il nostro lavoro, dobbiamo fare una selezione, concetto da sempre sfruttato dagli architetti ed a volte portato all’estremo come nel caso delle opere di Le </a:t>
            </a:r>
            <a:r>
              <a:rPr lang="it-IT" err="1">
                <a:solidFill>
                  <a:srgbClr val="000000"/>
                </a:solidFill>
                <a:latin typeface="Open Sans" panose="020B0606030504020204" pitchFamily="34" charset="0"/>
              </a:rPr>
              <a:t>Corbusier</a:t>
            </a:r>
            <a:r>
              <a:rPr lang="it-IT">
                <a:solidFill>
                  <a:srgbClr val="000000"/>
                </a:solidFill>
                <a:latin typeface="Open Sans" panose="020B0606030504020204" pitchFamily="34" charset="0"/>
              </a:rPr>
              <a:t> e dell’ </a:t>
            </a:r>
            <a:r>
              <a:rPr lang="it-IT" err="1">
                <a:solidFill>
                  <a:srgbClr val="000000"/>
                </a:solidFill>
                <a:latin typeface="Open Sans" panose="020B0606030504020204" pitchFamily="34" charset="0"/>
              </a:rPr>
              <a:t>Hunitè</a:t>
            </a:r>
            <a:r>
              <a:rPr lang="it-IT">
                <a:solidFill>
                  <a:srgbClr val="000000"/>
                </a:solidFill>
                <a:latin typeface="Open Sans" panose="020B0606030504020204" pitchFamily="34" charset="0"/>
              </a:rPr>
              <a:t> d’</a:t>
            </a:r>
            <a:r>
              <a:rPr lang="it-IT" err="1">
                <a:solidFill>
                  <a:srgbClr val="000000"/>
                </a:solidFill>
                <a:latin typeface="Open Sans" panose="020B0606030504020204" pitchFamily="34" charset="0"/>
              </a:rPr>
              <a:t>Habitation</a:t>
            </a:r>
            <a:r>
              <a:rPr lang="it-IT">
                <a:solidFill>
                  <a:srgbClr val="000000"/>
                </a:solidFill>
                <a:latin typeface="Open Sans" panose="020B0606030504020204" pitchFamily="34" charset="0"/>
              </a:rPr>
              <a:t> dove interi quartieri sono stati realizzati con sole 8 misure differenti, concetto per altro che lui stesso riprese dallo studio delle celle abitative della certosa di Ponte a Ema.</a:t>
            </a:r>
            <a:endParaRPr lang="it-IT" b="0" i="0">
              <a:solidFill>
                <a:srgbClr val="000000"/>
              </a:solidFill>
              <a:effectLst/>
              <a:latin typeface="Open Sans" panose="020B0606030504020204" pitchFamily="34" charset="0"/>
            </a:endParaRPr>
          </a:p>
        </p:txBody>
      </p:sp>
      <p:sp>
        <p:nvSpPr>
          <p:cNvPr id="4" name="Segnaposto numero diapositiva 3"/>
          <p:cNvSpPr>
            <a:spLocks noGrp="1"/>
          </p:cNvSpPr>
          <p:nvPr>
            <p:ph type="sldNum" sz="quarter" idx="5"/>
          </p:nvPr>
        </p:nvSpPr>
        <p:spPr/>
        <p:txBody>
          <a:bodyPr/>
          <a:lstStyle/>
          <a:p>
            <a:fld id="{462509FE-2C03-4CEA-852F-13080F983B09}" type="slidenum">
              <a:rPr lang="it-IT" smtClean="0"/>
              <a:t>55</a:t>
            </a:fld>
            <a:endParaRPr lang="it-IT"/>
          </a:p>
        </p:txBody>
      </p:sp>
    </p:spTree>
    <p:extLst>
      <p:ext uri="{BB962C8B-B14F-4D97-AF65-F5344CB8AC3E}">
        <p14:creationId xmlns:p14="http://schemas.microsoft.com/office/powerpoint/2010/main" val="1893527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a:solidFill>
                  <a:srgbClr val="000000"/>
                </a:solidFill>
                <a:effectLst/>
                <a:latin typeface="Open Sans" panose="020B0606030504020204" pitchFamily="34" charset="0"/>
              </a:rPr>
              <a:t>Il nostro cervello però non può tenere a mente infinite variazioni per cui</a:t>
            </a:r>
            <a:r>
              <a:rPr lang="it-IT">
                <a:solidFill>
                  <a:srgbClr val="000000"/>
                </a:solidFill>
                <a:latin typeface="Open Sans" panose="020B0606030504020204" pitchFamily="34" charset="0"/>
              </a:rPr>
              <a:t>, se vogliamo rendere </a:t>
            </a:r>
            <a:r>
              <a:rPr lang="it-IT" b="1">
                <a:solidFill>
                  <a:srgbClr val="000000"/>
                </a:solidFill>
                <a:latin typeface="Open Sans" panose="020B0606030504020204" pitchFamily="34" charset="0"/>
              </a:rPr>
              <a:t>gradevole</a:t>
            </a:r>
            <a:r>
              <a:rPr lang="it-IT">
                <a:solidFill>
                  <a:srgbClr val="000000"/>
                </a:solidFill>
                <a:latin typeface="Open Sans" panose="020B0606030504020204" pitchFamily="34" charset="0"/>
              </a:rPr>
              <a:t> il nostro lavoro, dobbiamo fare una selezione, concetto da sempre sfruttato dagli architetti ed a volte portato all’estremo come nel caso delle opere di Le </a:t>
            </a:r>
            <a:r>
              <a:rPr lang="it-IT" err="1">
                <a:solidFill>
                  <a:srgbClr val="000000"/>
                </a:solidFill>
                <a:latin typeface="Open Sans" panose="020B0606030504020204" pitchFamily="34" charset="0"/>
              </a:rPr>
              <a:t>Corbusier</a:t>
            </a:r>
            <a:r>
              <a:rPr lang="it-IT">
                <a:solidFill>
                  <a:srgbClr val="000000"/>
                </a:solidFill>
                <a:latin typeface="Open Sans" panose="020B0606030504020204" pitchFamily="34" charset="0"/>
              </a:rPr>
              <a:t> e dell’ </a:t>
            </a:r>
            <a:r>
              <a:rPr lang="it-IT" err="1">
                <a:solidFill>
                  <a:srgbClr val="000000"/>
                </a:solidFill>
                <a:latin typeface="Open Sans" panose="020B0606030504020204" pitchFamily="34" charset="0"/>
              </a:rPr>
              <a:t>Hunitè</a:t>
            </a:r>
            <a:r>
              <a:rPr lang="it-IT">
                <a:solidFill>
                  <a:srgbClr val="000000"/>
                </a:solidFill>
                <a:latin typeface="Open Sans" panose="020B0606030504020204" pitchFamily="34" charset="0"/>
              </a:rPr>
              <a:t> d’</a:t>
            </a:r>
            <a:r>
              <a:rPr lang="it-IT" err="1">
                <a:solidFill>
                  <a:srgbClr val="000000"/>
                </a:solidFill>
                <a:latin typeface="Open Sans" panose="020B0606030504020204" pitchFamily="34" charset="0"/>
              </a:rPr>
              <a:t>Habitation</a:t>
            </a:r>
            <a:r>
              <a:rPr lang="it-IT">
                <a:solidFill>
                  <a:srgbClr val="000000"/>
                </a:solidFill>
                <a:latin typeface="Open Sans" panose="020B0606030504020204" pitchFamily="34" charset="0"/>
              </a:rPr>
              <a:t> dove interi quartieri sono stati realizzati con sole 8 misure differenti, concetto per altro che lui stesso riprese dallo studio delle celle abitative della certosa di Ponte a Ema.</a:t>
            </a:r>
            <a:endParaRPr lang="it-IT" b="0" i="0">
              <a:solidFill>
                <a:srgbClr val="000000"/>
              </a:solidFill>
              <a:effectLst/>
              <a:latin typeface="Open Sans" panose="020B0606030504020204" pitchFamily="34" charset="0"/>
            </a:endParaRPr>
          </a:p>
        </p:txBody>
      </p:sp>
      <p:sp>
        <p:nvSpPr>
          <p:cNvPr id="4" name="Segnaposto numero diapositiva 3"/>
          <p:cNvSpPr>
            <a:spLocks noGrp="1"/>
          </p:cNvSpPr>
          <p:nvPr>
            <p:ph type="sldNum" sz="quarter" idx="5"/>
          </p:nvPr>
        </p:nvSpPr>
        <p:spPr/>
        <p:txBody>
          <a:bodyPr/>
          <a:lstStyle/>
          <a:p>
            <a:fld id="{462509FE-2C03-4CEA-852F-13080F983B09}" type="slidenum">
              <a:rPr lang="it-IT" smtClean="0"/>
              <a:t>56</a:t>
            </a:fld>
            <a:endParaRPr lang="it-IT"/>
          </a:p>
        </p:txBody>
      </p:sp>
    </p:spTree>
    <p:extLst>
      <p:ext uri="{BB962C8B-B14F-4D97-AF65-F5344CB8AC3E}">
        <p14:creationId xmlns:p14="http://schemas.microsoft.com/office/powerpoint/2010/main" val="1893527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a:solidFill>
                  <a:srgbClr val="000000"/>
                </a:solidFill>
                <a:effectLst/>
                <a:latin typeface="Open Sans" panose="020B0606030504020204" pitchFamily="34" charset="0"/>
              </a:rPr>
              <a:t>Il nostro cervello però non può tenere a mente infinite variazioni per cui</a:t>
            </a:r>
            <a:r>
              <a:rPr lang="it-IT">
                <a:solidFill>
                  <a:srgbClr val="000000"/>
                </a:solidFill>
                <a:latin typeface="Open Sans" panose="020B0606030504020204" pitchFamily="34" charset="0"/>
              </a:rPr>
              <a:t>, se vogliamo rendere </a:t>
            </a:r>
            <a:r>
              <a:rPr lang="it-IT" b="1">
                <a:solidFill>
                  <a:srgbClr val="000000"/>
                </a:solidFill>
                <a:latin typeface="Open Sans" panose="020B0606030504020204" pitchFamily="34" charset="0"/>
              </a:rPr>
              <a:t>gradevole</a:t>
            </a:r>
            <a:r>
              <a:rPr lang="it-IT">
                <a:solidFill>
                  <a:srgbClr val="000000"/>
                </a:solidFill>
                <a:latin typeface="Open Sans" panose="020B0606030504020204" pitchFamily="34" charset="0"/>
              </a:rPr>
              <a:t> il nostro lavoro, dobbiamo fare una selezione, concetto da sempre sfruttato dagli architetti ed a volte portato all’estremo come nel caso delle opere di Le </a:t>
            </a:r>
            <a:r>
              <a:rPr lang="it-IT" err="1">
                <a:solidFill>
                  <a:srgbClr val="000000"/>
                </a:solidFill>
                <a:latin typeface="Open Sans" panose="020B0606030504020204" pitchFamily="34" charset="0"/>
              </a:rPr>
              <a:t>Corbusier</a:t>
            </a:r>
            <a:r>
              <a:rPr lang="it-IT">
                <a:solidFill>
                  <a:srgbClr val="000000"/>
                </a:solidFill>
                <a:latin typeface="Open Sans" panose="020B0606030504020204" pitchFamily="34" charset="0"/>
              </a:rPr>
              <a:t> e dell’ </a:t>
            </a:r>
            <a:r>
              <a:rPr lang="it-IT" err="1">
                <a:solidFill>
                  <a:srgbClr val="000000"/>
                </a:solidFill>
                <a:latin typeface="Open Sans" panose="020B0606030504020204" pitchFamily="34" charset="0"/>
              </a:rPr>
              <a:t>Hunitè</a:t>
            </a:r>
            <a:r>
              <a:rPr lang="it-IT">
                <a:solidFill>
                  <a:srgbClr val="000000"/>
                </a:solidFill>
                <a:latin typeface="Open Sans" panose="020B0606030504020204" pitchFamily="34" charset="0"/>
              </a:rPr>
              <a:t> d’</a:t>
            </a:r>
            <a:r>
              <a:rPr lang="it-IT" err="1">
                <a:solidFill>
                  <a:srgbClr val="000000"/>
                </a:solidFill>
                <a:latin typeface="Open Sans" panose="020B0606030504020204" pitchFamily="34" charset="0"/>
              </a:rPr>
              <a:t>Habitation</a:t>
            </a:r>
            <a:r>
              <a:rPr lang="it-IT">
                <a:solidFill>
                  <a:srgbClr val="000000"/>
                </a:solidFill>
                <a:latin typeface="Open Sans" panose="020B0606030504020204" pitchFamily="34" charset="0"/>
              </a:rPr>
              <a:t> dove interi quartieri sono stati realizzati con sole 8 misure differenti, concetto per altro che lui stesso riprese dallo studio delle celle abitative della certosa di Ponte a Ema.</a:t>
            </a:r>
            <a:endParaRPr lang="it-IT" b="0" i="0">
              <a:solidFill>
                <a:srgbClr val="000000"/>
              </a:solidFill>
              <a:effectLst/>
              <a:latin typeface="Open Sans" panose="020B0606030504020204" pitchFamily="34" charset="0"/>
            </a:endParaRPr>
          </a:p>
        </p:txBody>
      </p:sp>
      <p:sp>
        <p:nvSpPr>
          <p:cNvPr id="4" name="Segnaposto numero diapositiva 3"/>
          <p:cNvSpPr>
            <a:spLocks noGrp="1"/>
          </p:cNvSpPr>
          <p:nvPr>
            <p:ph type="sldNum" sz="quarter" idx="5"/>
          </p:nvPr>
        </p:nvSpPr>
        <p:spPr/>
        <p:txBody>
          <a:bodyPr/>
          <a:lstStyle/>
          <a:p>
            <a:fld id="{462509FE-2C03-4CEA-852F-13080F983B09}" type="slidenum">
              <a:rPr lang="it-IT" smtClean="0"/>
              <a:t>57</a:t>
            </a:fld>
            <a:endParaRPr lang="it-IT"/>
          </a:p>
        </p:txBody>
      </p:sp>
    </p:spTree>
    <p:extLst>
      <p:ext uri="{BB962C8B-B14F-4D97-AF65-F5344CB8AC3E}">
        <p14:creationId xmlns:p14="http://schemas.microsoft.com/office/powerpoint/2010/main" val="1893527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a:solidFill>
                  <a:srgbClr val="000000"/>
                </a:solidFill>
                <a:effectLst/>
                <a:latin typeface="Open Sans" panose="020B0606030504020204" pitchFamily="34" charset="0"/>
              </a:rPr>
              <a:t>Il nostro cervello però non può tenere a mente infinite variazioni per cui</a:t>
            </a:r>
            <a:r>
              <a:rPr lang="it-IT">
                <a:solidFill>
                  <a:srgbClr val="000000"/>
                </a:solidFill>
                <a:latin typeface="Open Sans" panose="020B0606030504020204" pitchFamily="34" charset="0"/>
              </a:rPr>
              <a:t>, se vogliamo rendere </a:t>
            </a:r>
            <a:r>
              <a:rPr lang="it-IT" b="1">
                <a:solidFill>
                  <a:srgbClr val="000000"/>
                </a:solidFill>
                <a:latin typeface="Open Sans" panose="020B0606030504020204" pitchFamily="34" charset="0"/>
              </a:rPr>
              <a:t>gradevole</a:t>
            </a:r>
            <a:r>
              <a:rPr lang="it-IT">
                <a:solidFill>
                  <a:srgbClr val="000000"/>
                </a:solidFill>
                <a:latin typeface="Open Sans" panose="020B0606030504020204" pitchFamily="34" charset="0"/>
              </a:rPr>
              <a:t> il nostro lavoro, dobbiamo fare una selezione, concetto da sempre sfruttato dagli architetti ed a volte portato all’estremo come nel caso delle opere di Le </a:t>
            </a:r>
            <a:r>
              <a:rPr lang="it-IT" err="1">
                <a:solidFill>
                  <a:srgbClr val="000000"/>
                </a:solidFill>
                <a:latin typeface="Open Sans" panose="020B0606030504020204" pitchFamily="34" charset="0"/>
              </a:rPr>
              <a:t>Corbusier</a:t>
            </a:r>
            <a:r>
              <a:rPr lang="it-IT">
                <a:solidFill>
                  <a:srgbClr val="000000"/>
                </a:solidFill>
                <a:latin typeface="Open Sans" panose="020B0606030504020204" pitchFamily="34" charset="0"/>
              </a:rPr>
              <a:t> e dell’ </a:t>
            </a:r>
            <a:r>
              <a:rPr lang="it-IT" err="1">
                <a:solidFill>
                  <a:srgbClr val="000000"/>
                </a:solidFill>
                <a:latin typeface="Open Sans" panose="020B0606030504020204" pitchFamily="34" charset="0"/>
              </a:rPr>
              <a:t>Hunitè</a:t>
            </a:r>
            <a:r>
              <a:rPr lang="it-IT">
                <a:solidFill>
                  <a:srgbClr val="000000"/>
                </a:solidFill>
                <a:latin typeface="Open Sans" panose="020B0606030504020204" pitchFamily="34" charset="0"/>
              </a:rPr>
              <a:t> d’</a:t>
            </a:r>
            <a:r>
              <a:rPr lang="it-IT" err="1">
                <a:solidFill>
                  <a:srgbClr val="000000"/>
                </a:solidFill>
                <a:latin typeface="Open Sans" panose="020B0606030504020204" pitchFamily="34" charset="0"/>
              </a:rPr>
              <a:t>Habitation</a:t>
            </a:r>
            <a:r>
              <a:rPr lang="it-IT">
                <a:solidFill>
                  <a:srgbClr val="000000"/>
                </a:solidFill>
                <a:latin typeface="Open Sans" panose="020B0606030504020204" pitchFamily="34" charset="0"/>
              </a:rPr>
              <a:t> dove interi quartieri sono stati realizzati con sole 8 misure differenti, concetto per altro che lui stesso riprese dallo studio delle celle abitative della certosa di Ponte a Ema.</a:t>
            </a:r>
            <a:endParaRPr lang="it-IT" b="0" i="0">
              <a:solidFill>
                <a:srgbClr val="000000"/>
              </a:solidFill>
              <a:effectLst/>
              <a:latin typeface="Open Sans" panose="020B0606030504020204" pitchFamily="34" charset="0"/>
            </a:endParaRPr>
          </a:p>
        </p:txBody>
      </p:sp>
      <p:sp>
        <p:nvSpPr>
          <p:cNvPr id="4" name="Segnaposto numero diapositiva 3"/>
          <p:cNvSpPr>
            <a:spLocks noGrp="1"/>
          </p:cNvSpPr>
          <p:nvPr>
            <p:ph type="sldNum" sz="quarter" idx="5"/>
          </p:nvPr>
        </p:nvSpPr>
        <p:spPr/>
        <p:txBody>
          <a:bodyPr/>
          <a:lstStyle/>
          <a:p>
            <a:fld id="{462509FE-2C03-4CEA-852F-13080F983B09}" type="slidenum">
              <a:rPr lang="it-IT" smtClean="0"/>
              <a:t>58</a:t>
            </a:fld>
            <a:endParaRPr lang="it-IT"/>
          </a:p>
        </p:txBody>
      </p:sp>
    </p:spTree>
    <p:extLst>
      <p:ext uri="{BB962C8B-B14F-4D97-AF65-F5344CB8AC3E}">
        <p14:creationId xmlns:p14="http://schemas.microsoft.com/office/powerpoint/2010/main" val="1893527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a:solidFill>
                  <a:srgbClr val="000000"/>
                </a:solidFill>
                <a:effectLst/>
                <a:latin typeface="Open Sans" panose="020B0606030504020204" pitchFamily="34" charset="0"/>
              </a:rPr>
              <a:t>Il nostro cervello però non può tenere a mente infinite variazioni per cui</a:t>
            </a:r>
            <a:r>
              <a:rPr lang="it-IT">
                <a:solidFill>
                  <a:srgbClr val="000000"/>
                </a:solidFill>
                <a:latin typeface="Open Sans" panose="020B0606030504020204" pitchFamily="34" charset="0"/>
              </a:rPr>
              <a:t>, se vogliamo rendere </a:t>
            </a:r>
            <a:r>
              <a:rPr lang="it-IT" b="1">
                <a:solidFill>
                  <a:srgbClr val="000000"/>
                </a:solidFill>
                <a:latin typeface="Open Sans" panose="020B0606030504020204" pitchFamily="34" charset="0"/>
              </a:rPr>
              <a:t>gradevole</a:t>
            </a:r>
            <a:r>
              <a:rPr lang="it-IT">
                <a:solidFill>
                  <a:srgbClr val="000000"/>
                </a:solidFill>
                <a:latin typeface="Open Sans" panose="020B0606030504020204" pitchFamily="34" charset="0"/>
              </a:rPr>
              <a:t> il nostro lavoro, dobbiamo fare una selezione, concetto da sempre sfruttato dagli architetti ed a volte portato all’estremo come nel caso delle opere di Le </a:t>
            </a:r>
            <a:r>
              <a:rPr lang="it-IT" err="1">
                <a:solidFill>
                  <a:srgbClr val="000000"/>
                </a:solidFill>
                <a:latin typeface="Open Sans" panose="020B0606030504020204" pitchFamily="34" charset="0"/>
              </a:rPr>
              <a:t>Corbusier</a:t>
            </a:r>
            <a:r>
              <a:rPr lang="it-IT">
                <a:solidFill>
                  <a:srgbClr val="000000"/>
                </a:solidFill>
                <a:latin typeface="Open Sans" panose="020B0606030504020204" pitchFamily="34" charset="0"/>
              </a:rPr>
              <a:t> e dell’ </a:t>
            </a:r>
            <a:r>
              <a:rPr lang="it-IT" err="1">
                <a:solidFill>
                  <a:srgbClr val="000000"/>
                </a:solidFill>
                <a:latin typeface="Open Sans" panose="020B0606030504020204" pitchFamily="34" charset="0"/>
              </a:rPr>
              <a:t>Hunitè</a:t>
            </a:r>
            <a:r>
              <a:rPr lang="it-IT">
                <a:solidFill>
                  <a:srgbClr val="000000"/>
                </a:solidFill>
                <a:latin typeface="Open Sans" panose="020B0606030504020204" pitchFamily="34" charset="0"/>
              </a:rPr>
              <a:t> d’</a:t>
            </a:r>
            <a:r>
              <a:rPr lang="it-IT" err="1">
                <a:solidFill>
                  <a:srgbClr val="000000"/>
                </a:solidFill>
                <a:latin typeface="Open Sans" panose="020B0606030504020204" pitchFamily="34" charset="0"/>
              </a:rPr>
              <a:t>Habitation</a:t>
            </a:r>
            <a:r>
              <a:rPr lang="it-IT">
                <a:solidFill>
                  <a:srgbClr val="000000"/>
                </a:solidFill>
                <a:latin typeface="Open Sans" panose="020B0606030504020204" pitchFamily="34" charset="0"/>
              </a:rPr>
              <a:t> dove interi quartieri sono stati realizzati con sole 8 misure differenti, concetto per altro che lui stesso riprese dallo studio delle celle abitative della certosa di Ponte a Ema.</a:t>
            </a:r>
            <a:endParaRPr lang="it-IT" b="0" i="0">
              <a:solidFill>
                <a:srgbClr val="000000"/>
              </a:solidFill>
              <a:effectLst/>
              <a:latin typeface="Open Sans" panose="020B0606030504020204" pitchFamily="34" charset="0"/>
            </a:endParaRPr>
          </a:p>
        </p:txBody>
      </p:sp>
      <p:sp>
        <p:nvSpPr>
          <p:cNvPr id="4" name="Segnaposto numero diapositiva 3"/>
          <p:cNvSpPr>
            <a:spLocks noGrp="1"/>
          </p:cNvSpPr>
          <p:nvPr>
            <p:ph type="sldNum" sz="quarter" idx="5"/>
          </p:nvPr>
        </p:nvSpPr>
        <p:spPr/>
        <p:txBody>
          <a:bodyPr/>
          <a:lstStyle/>
          <a:p>
            <a:fld id="{462509FE-2C03-4CEA-852F-13080F983B09}" type="slidenum">
              <a:rPr lang="it-IT" smtClean="0"/>
              <a:t>59</a:t>
            </a:fld>
            <a:endParaRPr lang="it-IT"/>
          </a:p>
        </p:txBody>
      </p:sp>
    </p:spTree>
    <p:extLst>
      <p:ext uri="{BB962C8B-B14F-4D97-AF65-F5344CB8AC3E}">
        <p14:creationId xmlns:p14="http://schemas.microsoft.com/office/powerpoint/2010/main" val="1893527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a:solidFill>
                  <a:srgbClr val="000000"/>
                </a:solidFill>
                <a:effectLst/>
                <a:latin typeface="Open Sans" panose="020B0606030504020204" pitchFamily="34" charset="0"/>
              </a:rPr>
              <a:t>Il nostro cervello però non può tenere a mente infinite variazioni per cui</a:t>
            </a:r>
            <a:r>
              <a:rPr lang="it-IT">
                <a:solidFill>
                  <a:srgbClr val="000000"/>
                </a:solidFill>
                <a:latin typeface="Open Sans" panose="020B0606030504020204" pitchFamily="34" charset="0"/>
              </a:rPr>
              <a:t>, se vogliamo rendere </a:t>
            </a:r>
            <a:r>
              <a:rPr lang="it-IT" b="1">
                <a:solidFill>
                  <a:srgbClr val="000000"/>
                </a:solidFill>
                <a:latin typeface="Open Sans" panose="020B0606030504020204" pitchFamily="34" charset="0"/>
              </a:rPr>
              <a:t>gradevole</a:t>
            </a:r>
            <a:r>
              <a:rPr lang="it-IT">
                <a:solidFill>
                  <a:srgbClr val="000000"/>
                </a:solidFill>
                <a:latin typeface="Open Sans" panose="020B0606030504020204" pitchFamily="34" charset="0"/>
              </a:rPr>
              <a:t> il nostro lavoro, dobbiamo fare una selezione, concetto da sempre sfruttato dagli architetti ed a volte portato all’estremo come nel caso delle opere di Le </a:t>
            </a:r>
            <a:r>
              <a:rPr lang="it-IT" err="1">
                <a:solidFill>
                  <a:srgbClr val="000000"/>
                </a:solidFill>
                <a:latin typeface="Open Sans" panose="020B0606030504020204" pitchFamily="34" charset="0"/>
              </a:rPr>
              <a:t>Corbusier</a:t>
            </a:r>
            <a:r>
              <a:rPr lang="it-IT">
                <a:solidFill>
                  <a:srgbClr val="000000"/>
                </a:solidFill>
                <a:latin typeface="Open Sans" panose="020B0606030504020204" pitchFamily="34" charset="0"/>
              </a:rPr>
              <a:t> e dell’ </a:t>
            </a:r>
            <a:r>
              <a:rPr lang="it-IT" err="1">
                <a:solidFill>
                  <a:srgbClr val="000000"/>
                </a:solidFill>
                <a:latin typeface="Open Sans" panose="020B0606030504020204" pitchFamily="34" charset="0"/>
              </a:rPr>
              <a:t>Hunitè</a:t>
            </a:r>
            <a:r>
              <a:rPr lang="it-IT">
                <a:solidFill>
                  <a:srgbClr val="000000"/>
                </a:solidFill>
                <a:latin typeface="Open Sans" panose="020B0606030504020204" pitchFamily="34" charset="0"/>
              </a:rPr>
              <a:t> d’</a:t>
            </a:r>
            <a:r>
              <a:rPr lang="it-IT" err="1">
                <a:solidFill>
                  <a:srgbClr val="000000"/>
                </a:solidFill>
                <a:latin typeface="Open Sans" panose="020B0606030504020204" pitchFamily="34" charset="0"/>
              </a:rPr>
              <a:t>Habitation</a:t>
            </a:r>
            <a:r>
              <a:rPr lang="it-IT">
                <a:solidFill>
                  <a:srgbClr val="000000"/>
                </a:solidFill>
                <a:latin typeface="Open Sans" panose="020B0606030504020204" pitchFamily="34" charset="0"/>
              </a:rPr>
              <a:t> dove interi quartieri sono stati realizzati con sole 8 misure differenti, concetto per altro che lui stesso riprese dallo studio delle celle abitative della certosa di Ponte a Ema.</a:t>
            </a:r>
            <a:endParaRPr lang="it-IT" b="0" i="0">
              <a:solidFill>
                <a:srgbClr val="000000"/>
              </a:solidFill>
              <a:effectLst/>
              <a:latin typeface="Open Sans" panose="020B0606030504020204" pitchFamily="34" charset="0"/>
            </a:endParaRPr>
          </a:p>
        </p:txBody>
      </p:sp>
      <p:sp>
        <p:nvSpPr>
          <p:cNvPr id="4" name="Segnaposto numero diapositiva 3"/>
          <p:cNvSpPr>
            <a:spLocks noGrp="1"/>
          </p:cNvSpPr>
          <p:nvPr>
            <p:ph type="sldNum" sz="quarter" idx="5"/>
          </p:nvPr>
        </p:nvSpPr>
        <p:spPr/>
        <p:txBody>
          <a:bodyPr/>
          <a:lstStyle/>
          <a:p>
            <a:fld id="{462509FE-2C03-4CEA-852F-13080F983B09}" type="slidenum">
              <a:rPr lang="it-IT" smtClean="0"/>
              <a:t>60</a:t>
            </a:fld>
            <a:endParaRPr lang="it-IT"/>
          </a:p>
        </p:txBody>
      </p:sp>
    </p:spTree>
    <p:extLst>
      <p:ext uri="{BB962C8B-B14F-4D97-AF65-F5344CB8AC3E}">
        <p14:creationId xmlns:p14="http://schemas.microsoft.com/office/powerpoint/2010/main" val="1893527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a:solidFill>
                  <a:srgbClr val="000000"/>
                </a:solidFill>
                <a:effectLst/>
                <a:latin typeface="Open Sans" panose="020B0606030504020204" pitchFamily="34" charset="0"/>
              </a:rPr>
              <a:t>Il nostro cervello però non può tenere a mente infinite variazioni per cui</a:t>
            </a:r>
            <a:r>
              <a:rPr lang="it-IT">
                <a:solidFill>
                  <a:srgbClr val="000000"/>
                </a:solidFill>
                <a:latin typeface="Open Sans" panose="020B0606030504020204" pitchFamily="34" charset="0"/>
              </a:rPr>
              <a:t>, se vogliamo rendere </a:t>
            </a:r>
            <a:r>
              <a:rPr lang="it-IT" b="1">
                <a:solidFill>
                  <a:srgbClr val="000000"/>
                </a:solidFill>
                <a:latin typeface="Open Sans" panose="020B0606030504020204" pitchFamily="34" charset="0"/>
              </a:rPr>
              <a:t>gradevole</a:t>
            </a:r>
            <a:r>
              <a:rPr lang="it-IT">
                <a:solidFill>
                  <a:srgbClr val="000000"/>
                </a:solidFill>
                <a:latin typeface="Open Sans" panose="020B0606030504020204" pitchFamily="34" charset="0"/>
              </a:rPr>
              <a:t> il nostro lavoro, dobbiamo fare una selezione, concetto da sempre sfruttato dagli architetti ed a volte portato all’estremo come nel caso delle opere di Le </a:t>
            </a:r>
            <a:r>
              <a:rPr lang="it-IT" err="1">
                <a:solidFill>
                  <a:srgbClr val="000000"/>
                </a:solidFill>
                <a:latin typeface="Open Sans" panose="020B0606030504020204" pitchFamily="34" charset="0"/>
              </a:rPr>
              <a:t>Corbusier</a:t>
            </a:r>
            <a:r>
              <a:rPr lang="it-IT">
                <a:solidFill>
                  <a:srgbClr val="000000"/>
                </a:solidFill>
                <a:latin typeface="Open Sans" panose="020B0606030504020204" pitchFamily="34" charset="0"/>
              </a:rPr>
              <a:t> e dell’ </a:t>
            </a:r>
            <a:r>
              <a:rPr lang="it-IT" err="1">
                <a:solidFill>
                  <a:srgbClr val="000000"/>
                </a:solidFill>
                <a:latin typeface="Open Sans" panose="020B0606030504020204" pitchFamily="34" charset="0"/>
              </a:rPr>
              <a:t>Hunitè</a:t>
            </a:r>
            <a:r>
              <a:rPr lang="it-IT">
                <a:solidFill>
                  <a:srgbClr val="000000"/>
                </a:solidFill>
                <a:latin typeface="Open Sans" panose="020B0606030504020204" pitchFamily="34" charset="0"/>
              </a:rPr>
              <a:t> d’</a:t>
            </a:r>
            <a:r>
              <a:rPr lang="it-IT" err="1">
                <a:solidFill>
                  <a:srgbClr val="000000"/>
                </a:solidFill>
                <a:latin typeface="Open Sans" panose="020B0606030504020204" pitchFamily="34" charset="0"/>
              </a:rPr>
              <a:t>Habitation</a:t>
            </a:r>
            <a:r>
              <a:rPr lang="it-IT">
                <a:solidFill>
                  <a:srgbClr val="000000"/>
                </a:solidFill>
                <a:latin typeface="Open Sans" panose="020B0606030504020204" pitchFamily="34" charset="0"/>
              </a:rPr>
              <a:t> dove interi quartieri sono stati realizzati con sole 8 misure differenti, concetto per altro che lui stesso riprese dallo studio delle celle abitative della certosa di Ponte a Ema.</a:t>
            </a:r>
            <a:endParaRPr lang="it-IT" b="0" i="0">
              <a:solidFill>
                <a:srgbClr val="000000"/>
              </a:solidFill>
              <a:effectLst/>
              <a:latin typeface="Open Sans" panose="020B0606030504020204" pitchFamily="34" charset="0"/>
            </a:endParaRPr>
          </a:p>
        </p:txBody>
      </p:sp>
      <p:sp>
        <p:nvSpPr>
          <p:cNvPr id="4" name="Segnaposto numero diapositiva 3"/>
          <p:cNvSpPr>
            <a:spLocks noGrp="1"/>
          </p:cNvSpPr>
          <p:nvPr>
            <p:ph type="sldNum" sz="quarter" idx="5"/>
          </p:nvPr>
        </p:nvSpPr>
        <p:spPr/>
        <p:txBody>
          <a:bodyPr/>
          <a:lstStyle/>
          <a:p>
            <a:fld id="{462509FE-2C03-4CEA-852F-13080F983B09}" type="slidenum">
              <a:rPr lang="it-IT" smtClean="0"/>
              <a:t>61</a:t>
            </a:fld>
            <a:endParaRPr lang="it-IT"/>
          </a:p>
        </p:txBody>
      </p:sp>
    </p:spTree>
    <p:extLst>
      <p:ext uri="{BB962C8B-B14F-4D97-AF65-F5344CB8AC3E}">
        <p14:creationId xmlns:p14="http://schemas.microsoft.com/office/powerpoint/2010/main" val="1652436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a:solidFill>
                  <a:srgbClr val="000000"/>
                </a:solidFill>
                <a:effectLst/>
                <a:latin typeface="Open Sans" panose="020B0606030504020204" pitchFamily="34" charset="0"/>
              </a:rPr>
              <a:t>Il nostro cervello però non può tenere a mente infinite variazioni per cui</a:t>
            </a:r>
            <a:r>
              <a:rPr lang="it-IT">
                <a:solidFill>
                  <a:srgbClr val="000000"/>
                </a:solidFill>
                <a:latin typeface="Open Sans" panose="020B0606030504020204" pitchFamily="34" charset="0"/>
              </a:rPr>
              <a:t>, se vogliamo rendere </a:t>
            </a:r>
            <a:r>
              <a:rPr lang="it-IT" b="1">
                <a:solidFill>
                  <a:srgbClr val="000000"/>
                </a:solidFill>
                <a:latin typeface="Open Sans" panose="020B0606030504020204" pitchFamily="34" charset="0"/>
              </a:rPr>
              <a:t>gradevole</a:t>
            </a:r>
            <a:r>
              <a:rPr lang="it-IT">
                <a:solidFill>
                  <a:srgbClr val="000000"/>
                </a:solidFill>
                <a:latin typeface="Open Sans" panose="020B0606030504020204" pitchFamily="34" charset="0"/>
              </a:rPr>
              <a:t> il nostro lavoro, dobbiamo fare una selezione, concetto da sempre sfruttato dagli architetti ed a volte portato all’estremo come nel caso delle opere di Le </a:t>
            </a:r>
            <a:r>
              <a:rPr lang="it-IT" err="1">
                <a:solidFill>
                  <a:srgbClr val="000000"/>
                </a:solidFill>
                <a:latin typeface="Open Sans" panose="020B0606030504020204" pitchFamily="34" charset="0"/>
              </a:rPr>
              <a:t>Corbusier</a:t>
            </a:r>
            <a:r>
              <a:rPr lang="it-IT">
                <a:solidFill>
                  <a:srgbClr val="000000"/>
                </a:solidFill>
                <a:latin typeface="Open Sans" panose="020B0606030504020204" pitchFamily="34" charset="0"/>
              </a:rPr>
              <a:t> e dell’ </a:t>
            </a:r>
            <a:r>
              <a:rPr lang="it-IT" err="1">
                <a:solidFill>
                  <a:srgbClr val="000000"/>
                </a:solidFill>
                <a:latin typeface="Open Sans" panose="020B0606030504020204" pitchFamily="34" charset="0"/>
              </a:rPr>
              <a:t>Hunitè</a:t>
            </a:r>
            <a:r>
              <a:rPr lang="it-IT">
                <a:solidFill>
                  <a:srgbClr val="000000"/>
                </a:solidFill>
                <a:latin typeface="Open Sans" panose="020B0606030504020204" pitchFamily="34" charset="0"/>
              </a:rPr>
              <a:t> d’</a:t>
            </a:r>
            <a:r>
              <a:rPr lang="it-IT" err="1">
                <a:solidFill>
                  <a:srgbClr val="000000"/>
                </a:solidFill>
                <a:latin typeface="Open Sans" panose="020B0606030504020204" pitchFamily="34" charset="0"/>
              </a:rPr>
              <a:t>Habitation</a:t>
            </a:r>
            <a:r>
              <a:rPr lang="it-IT">
                <a:solidFill>
                  <a:srgbClr val="000000"/>
                </a:solidFill>
                <a:latin typeface="Open Sans" panose="020B0606030504020204" pitchFamily="34" charset="0"/>
              </a:rPr>
              <a:t> dove interi quartieri sono stati realizzati con sole 8 misure differenti, concetto per altro che lui stesso riprese dallo studio delle celle abitative della certosa di Ponte a Ema.</a:t>
            </a:r>
            <a:endParaRPr lang="it-IT" b="0" i="0">
              <a:solidFill>
                <a:srgbClr val="000000"/>
              </a:solidFill>
              <a:effectLst/>
              <a:latin typeface="Open Sans" panose="020B0606030504020204" pitchFamily="34" charset="0"/>
            </a:endParaRPr>
          </a:p>
        </p:txBody>
      </p:sp>
      <p:sp>
        <p:nvSpPr>
          <p:cNvPr id="4" name="Segnaposto numero diapositiva 3"/>
          <p:cNvSpPr>
            <a:spLocks noGrp="1"/>
          </p:cNvSpPr>
          <p:nvPr>
            <p:ph type="sldNum" sz="quarter" idx="5"/>
          </p:nvPr>
        </p:nvSpPr>
        <p:spPr/>
        <p:txBody>
          <a:bodyPr/>
          <a:lstStyle/>
          <a:p>
            <a:fld id="{462509FE-2C03-4CEA-852F-13080F983B09}" type="slidenum">
              <a:rPr lang="it-IT" smtClean="0"/>
              <a:t>62</a:t>
            </a:fld>
            <a:endParaRPr lang="it-IT"/>
          </a:p>
        </p:txBody>
      </p:sp>
    </p:spTree>
    <p:extLst>
      <p:ext uri="{BB962C8B-B14F-4D97-AF65-F5344CB8AC3E}">
        <p14:creationId xmlns:p14="http://schemas.microsoft.com/office/powerpoint/2010/main" val="420937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a:solidFill>
                  <a:srgbClr val="000000"/>
                </a:solidFill>
                <a:effectLst/>
                <a:latin typeface="Open Sans" panose="020B0606030504020204" pitchFamily="34" charset="0"/>
              </a:rPr>
              <a:t>Il nostro cervello però non può tenere a mente infinite variazioni per cui</a:t>
            </a:r>
            <a:r>
              <a:rPr lang="it-IT">
                <a:solidFill>
                  <a:srgbClr val="000000"/>
                </a:solidFill>
                <a:latin typeface="Open Sans" panose="020B0606030504020204" pitchFamily="34" charset="0"/>
              </a:rPr>
              <a:t>, se vogliamo rendere </a:t>
            </a:r>
            <a:r>
              <a:rPr lang="it-IT" b="1">
                <a:solidFill>
                  <a:srgbClr val="000000"/>
                </a:solidFill>
                <a:latin typeface="Open Sans" panose="020B0606030504020204" pitchFamily="34" charset="0"/>
              </a:rPr>
              <a:t>gradevole</a:t>
            </a:r>
            <a:r>
              <a:rPr lang="it-IT">
                <a:solidFill>
                  <a:srgbClr val="000000"/>
                </a:solidFill>
                <a:latin typeface="Open Sans" panose="020B0606030504020204" pitchFamily="34" charset="0"/>
              </a:rPr>
              <a:t> il nostro lavoro, dobbiamo fare una selezione, concetto da sempre sfruttato dagli architetti ed a volte portato all’estremo come nel caso delle opere di Le </a:t>
            </a:r>
            <a:r>
              <a:rPr lang="it-IT" err="1">
                <a:solidFill>
                  <a:srgbClr val="000000"/>
                </a:solidFill>
                <a:latin typeface="Open Sans" panose="020B0606030504020204" pitchFamily="34" charset="0"/>
              </a:rPr>
              <a:t>Corbusier</a:t>
            </a:r>
            <a:r>
              <a:rPr lang="it-IT">
                <a:solidFill>
                  <a:srgbClr val="000000"/>
                </a:solidFill>
                <a:latin typeface="Open Sans" panose="020B0606030504020204" pitchFamily="34" charset="0"/>
              </a:rPr>
              <a:t> e dell’ </a:t>
            </a:r>
            <a:r>
              <a:rPr lang="it-IT" err="1">
                <a:solidFill>
                  <a:srgbClr val="000000"/>
                </a:solidFill>
                <a:latin typeface="Open Sans" panose="020B0606030504020204" pitchFamily="34" charset="0"/>
              </a:rPr>
              <a:t>Hunitè</a:t>
            </a:r>
            <a:r>
              <a:rPr lang="it-IT">
                <a:solidFill>
                  <a:srgbClr val="000000"/>
                </a:solidFill>
                <a:latin typeface="Open Sans" panose="020B0606030504020204" pitchFamily="34" charset="0"/>
              </a:rPr>
              <a:t> d’</a:t>
            </a:r>
            <a:r>
              <a:rPr lang="it-IT" err="1">
                <a:solidFill>
                  <a:srgbClr val="000000"/>
                </a:solidFill>
                <a:latin typeface="Open Sans" panose="020B0606030504020204" pitchFamily="34" charset="0"/>
              </a:rPr>
              <a:t>Habitation</a:t>
            </a:r>
            <a:r>
              <a:rPr lang="it-IT">
                <a:solidFill>
                  <a:srgbClr val="000000"/>
                </a:solidFill>
                <a:latin typeface="Open Sans" panose="020B0606030504020204" pitchFamily="34" charset="0"/>
              </a:rPr>
              <a:t> dove interi quartieri sono stati realizzati con sole 8 misure differenti, concetto per altro che lui stesso riprese dallo studio delle celle abitative della certosa di Ponte a Ema.</a:t>
            </a:r>
            <a:endParaRPr lang="it-IT" b="0" i="0">
              <a:solidFill>
                <a:srgbClr val="000000"/>
              </a:solidFill>
              <a:effectLst/>
              <a:latin typeface="Open Sans" panose="020B0606030504020204" pitchFamily="34" charset="0"/>
            </a:endParaRPr>
          </a:p>
        </p:txBody>
      </p:sp>
      <p:sp>
        <p:nvSpPr>
          <p:cNvPr id="4" name="Segnaposto numero diapositiva 3"/>
          <p:cNvSpPr>
            <a:spLocks noGrp="1"/>
          </p:cNvSpPr>
          <p:nvPr>
            <p:ph type="sldNum" sz="quarter" idx="5"/>
          </p:nvPr>
        </p:nvSpPr>
        <p:spPr/>
        <p:txBody>
          <a:bodyPr/>
          <a:lstStyle/>
          <a:p>
            <a:fld id="{462509FE-2C03-4CEA-852F-13080F983B09}" type="slidenum">
              <a:rPr lang="it-IT" smtClean="0"/>
              <a:t>77</a:t>
            </a:fld>
            <a:endParaRPr lang="it-IT"/>
          </a:p>
        </p:txBody>
      </p:sp>
    </p:spTree>
    <p:extLst>
      <p:ext uri="{BB962C8B-B14F-4D97-AF65-F5344CB8AC3E}">
        <p14:creationId xmlns:p14="http://schemas.microsoft.com/office/powerpoint/2010/main" val="4141173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aseline="0"/>
              <a:t>L’apporto della sociologia e dell’antropologia, per quanto possa non sembrare, furono determinanti e quelle che erano idee nate per invogliare il cliente a comprare divennero la base dei primi studi sullo </a:t>
            </a:r>
            <a:r>
              <a:rPr lang="it-IT" baseline="0" err="1"/>
              <a:t>user-experince</a:t>
            </a:r>
            <a:r>
              <a:rPr lang="it-IT" baseline="0"/>
              <a:t> spingendo gli utenti ad attingere a glifi, icone, paritari e divenuti standard come i pulsanti del videoregistratore.</a:t>
            </a:r>
          </a:p>
          <a:p>
            <a:r>
              <a:rPr lang="it-IT" baseline="0"/>
              <a:t>Da quanto tempo non vedete il manuale di un telefono cellulare? Avete mai sfogliato l’help di </a:t>
            </a:r>
            <a:r>
              <a:rPr lang="it-IT" baseline="0" err="1"/>
              <a:t>Facebook</a:t>
            </a:r>
            <a:r>
              <a:rPr lang="it-IT" baseline="0"/>
              <a:t>? Come avete imparato ad usare </a:t>
            </a:r>
            <a:r>
              <a:rPr lang="it-IT" baseline="0" err="1"/>
              <a:t>Instagram</a:t>
            </a:r>
            <a:r>
              <a:rPr lang="it-IT" baseline="0"/>
              <a:t>?</a:t>
            </a:r>
          </a:p>
          <a:p>
            <a:r>
              <a:rPr lang="it-IT" baseline="0"/>
              <a:t>Le interfacce di auto-apprendimento con cui lavoriamo tutti i giorni sono giunte ad un’immediatezza tale da rendere lo scritto oramai desueto e portando la nostra capacità di apprendere a livelli nuovi ed ancora in fase di studio.</a:t>
            </a:r>
          </a:p>
          <a:p>
            <a:r>
              <a:rPr lang="it-IT" baseline="0"/>
              <a:t>Per questo, l’applicazione di tali modelli cognitivi nella cartografia diventa ora indispensabile per la sua fruizione.</a:t>
            </a:r>
          </a:p>
        </p:txBody>
      </p:sp>
      <p:sp>
        <p:nvSpPr>
          <p:cNvPr id="4" name="Slide Number Placeholder 3"/>
          <p:cNvSpPr>
            <a:spLocks noGrp="1"/>
          </p:cNvSpPr>
          <p:nvPr>
            <p:ph type="sldNum" sz="quarter" idx="10"/>
          </p:nvPr>
        </p:nvSpPr>
        <p:spPr/>
        <p:txBody>
          <a:bodyPr/>
          <a:lstStyle/>
          <a:p>
            <a:fld id="{E2099265-DBC0-4841-B9A2-2049F38275B2}" type="slidenum">
              <a:rPr lang="it-IT" smtClean="0"/>
              <a:t>10</a:t>
            </a:fld>
            <a:endParaRPr lang="it-IT"/>
          </a:p>
        </p:txBody>
      </p:sp>
    </p:spTree>
    <p:extLst>
      <p:ext uri="{BB962C8B-B14F-4D97-AF65-F5344CB8AC3E}">
        <p14:creationId xmlns:p14="http://schemas.microsoft.com/office/powerpoint/2010/main" val="2224530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aseline="0"/>
              <a:t>Fuori dall’idea semplicistica che la tecnologia si evolve e che dopo pochi anni raddoppia le sue capacità, per poter davvero comprendere il suo funzionamento dobbiamo guardare al suo passato.</a:t>
            </a:r>
          </a:p>
          <a:p>
            <a:r>
              <a:rPr lang="it-IT" baseline="0"/>
              <a:t>L’idea iniziale dell’esercito americano (war games) di produrre una «rete a stella» per rendere le basi militari slegate le une dalle altre in caso di attacco nucleare, quasi subito trovò la sua applicazione anche in ambito di telecomunicazioni, un progetto del genere applicato all’uso civile significava ridurre all’osso i down di interi.</a:t>
            </a:r>
          </a:p>
          <a:p>
            <a:r>
              <a:rPr lang="it-IT" baseline="0"/>
              <a:t>Dove una volta la caduta di un filo elettrico poteva significare un black-out completo per una cittadina, veniva ora risolto da un secondo cavo che permetteva il trasferimento delle informazioni da un altro passante.</a:t>
            </a:r>
          </a:p>
          <a:p>
            <a:r>
              <a:rPr lang="it-IT" baseline="0"/>
              <a:t>Una volta aperta questa tecnologia al mondo iniziarono ad esistere i server, giganteschi computer in grado di tenere in «memoria» grandi quantità di informazioni rendendole all’utente alla bisogna.</a:t>
            </a:r>
          </a:p>
          <a:p>
            <a:r>
              <a:rPr lang="it-IT" baseline="0"/>
              <a:t>Il vero problema era ora lo spazio di archiviazione e come riuscire a interagire con il server evitando di tenere personale dedicato ed attivo h24 per rispondere a tutte le richieste in entrata (</a:t>
            </a:r>
            <a:r>
              <a:rPr lang="it-IT" baseline="0" err="1"/>
              <a:t>jumping</a:t>
            </a:r>
            <a:r>
              <a:rPr lang="it-IT" baseline="0"/>
              <a:t> jack flash).</a:t>
            </a:r>
          </a:p>
        </p:txBody>
      </p:sp>
      <p:sp>
        <p:nvSpPr>
          <p:cNvPr id="4" name="Slide Number Placeholder 3"/>
          <p:cNvSpPr>
            <a:spLocks noGrp="1"/>
          </p:cNvSpPr>
          <p:nvPr>
            <p:ph type="sldNum" sz="quarter" idx="10"/>
          </p:nvPr>
        </p:nvSpPr>
        <p:spPr/>
        <p:txBody>
          <a:bodyPr/>
          <a:lstStyle/>
          <a:p>
            <a:fld id="{E2099265-DBC0-4841-B9A2-2049F38275B2}" type="slidenum">
              <a:rPr lang="it-IT" smtClean="0"/>
              <a:t>11</a:t>
            </a:fld>
            <a:endParaRPr lang="it-IT"/>
          </a:p>
        </p:txBody>
      </p:sp>
    </p:spTree>
    <p:extLst>
      <p:ext uri="{BB962C8B-B14F-4D97-AF65-F5344CB8AC3E}">
        <p14:creationId xmlns:p14="http://schemas.microsoft.com/office/powerpoint/2010/main" val="3408903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aseline="0"/>
              <a:t>Il primo passo fu la codifica comune di un linguaggio con cui poter interrogare il server da remoto, </a:t>
            </a:r>
            <a:r>
              <a:rPr lang="it-IT" baseline="0" err="1"/>
              <a:t>l’url</a:t>
            </a:r>
            <a:r>
              <a:rPr lang="it-IT" baseline="0"/>
              <a:t>, quello che oggi giorno non ci fermiamo nemmeno più a guardare.</a:t>
            </a:r>
          </a:p>
          <a:p>
            <a:r>
              <a:rPr lang="it-IT" baseline="0"/>
              <a:t>In una sola riga di comando potevamo chiedere ad un server (</a:t>
            </a:r>
            <a:r>
              <a:rPr lang="it-IT" baseline="0" err="1"/>
              <a:t>host</a:t>
            </a:r>
            <a:r>
              <a:rPr lang="it-IT" baseline="0"/>
              <a:t>), su di una determinata porta, quella che era la nostra richiesta.</a:t>
            </a:r>
          </a:p>
          <a:p>
            <a:r>
              <a:rPr lang="it-IT" baseline="0"/>
              <a:t>Una volta creato un programma compilato, un eseguibile, in grado di capire quanto da noi chiesto il gioco era fatto, più informazioni per tutti in tempi ridotti all’osso.</a:t>
            </a:r>
          </a:p>
          <a:p>
            <a:r>
              <a:rPr lang="it-IT" baseline="0"/>
              <a:t>Ma ancora non bastava, ora che tutti (con tutti si intendono tutte le multinazionali) potevano accedere ad internet per ricevere informazioni, inviare dati e spesso parlare con le loro sedi dall’altra parte del mondo, sorgeva un nuovo problema, un formato comune di visualizzazione del dato, qualcosa che faccia quello che fa Word ma pesando meno.</a:t>
            </a:r>
          </a:p>
          <a:p>
            <a:r>
              <a:rPr lang="it-IT" baseline="0"/>
              <a:t>Come faccio ad essere sicuro che il mio collega coreano veda esattamente quello che vedo io, avrà i giusti programmi per leggere le mie informazioni?</a:t>
            </a:r>
          </a:p>
          <a:p>
            <a:r>
              <a:rPr lang="it-IT" baseline="0"/>
              <a:t>Ma soprattutto se tutti i documenti li carico sul server in formato word, di quanto spazio hard-disk avrò bisogno!</a:t>
            </a:r>
          </a:p>
        </p:txBody>
      </p:sp>
      <p:sp>
        <p:nvSpPr>
          <p:cNvPr id="4" name="Slide Number Placeholder 3"/>
          <p:cNvSpPr>
            <a:spLocks noGrp="1"/>
          </p:cNvSpPr>
          <p:nvPr>
            <p:ph type="sldNum" sz="quarter" idx="10"/>
          </p:nvPr>
        </p:nvSpPr>
        <p:spPr/>
        <p:txBody>
          <a:bodyPr/>
          <a:lstStyle/>
          <a:p>
            <a:fld id="{E2099265-DBC0-4841-B9A2-2049F38275B2}" type="slidenum">
              <a:rPr lang="it-IT" smtClean="0"/>
              <a:t>15</a:t>
            </a:fld>
            <a:endParaRPr lang="it-IT"/>
          </a:p>
        </p:txBody>
      </p:sp>
    </p:spTree>
    <p:extLst>
      <p:ext uri="{BB962C8B-B14F-4D97-AF65-F5344CB8AC3E}">
        <p14:creationId xmlns:p14="http://schemas.microsoft.com/office/powerpoint/2010/main" val="4143895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aseline="0"/>
              <a:t>La soluzione giunse da Ginevra, nel 1989, da un giovane (allora) Fisico, Tim </a:t>
            </a:r>
            <a:r>
              <a:rPr lang="it-IT" baseline="0" err="1"/>
              <a:t>Berns</a:t>
            </a:r>
            <a:r>
              <a:rPr lang="it-IT" baseline="0"/>
              <a:t> Lee, che disse – Ehi! Ma se ci inventassimo un linguaggio tutto nostro? Lo usiamo solo per formattare i testi, non per fare programmi, sarebbe troppo pesante, e già che ci siamo (visto che </a:t>
            </a:r>
            <a:r>
              <a:rPr lang="it-IT" baseline="0" err="1"/>
              <a:t>l’url</a:t>
            </a:r>
            <a:r>
              <a:rPr lang="it-IT" baseline="0"/>
              <a:t> lo abbiamo già inventato) ci inseriamo delle «ancore» per saltare da un documento all’altro, come fosse un ipertesto! – gli altri risposero che l’idea era buona anche se non sapevano esattamente cosa fosse un ipertesto, così nacque </a:t>
            </a:r>
            <a:r>
              <a:rPr lang="it-IT" baseline="0" err="1"/>
              <a:t>l’html</a:t>
            </a:r>
            <a:r>
              <a:rPr lang="it-IT" baseline="0"/>
              <a:t>, l’</a:t>
            </a:r>
            <a:r>
              <a:rPr lang="it-IT" baseline="0" err="1"/>
              <a:t>hyper</a:t>
            </a:r>
            <a:r>
              <a:rPr lang="it-IT" baseline="0"/>
              <a:t>-text markup </a:t>
            </a:r>
            <a:r>
              <a:rPr lang="it-IT" baseline="0" err="1"/>
              <a:t>language</a:t>
            </a:r>
            <a:r>
              <a:rPr lang="it-IT" baseline="0"/>
              <a:t>, un linguaggio dedicato alla sola formattazione dei testi.</a:t>
            </a:r>
          </a:p>
          <a:p>
            <a:r>
              <a:rPr lang="it-IT" baseline="0"/>
              <a:t>E visto che i fisici normalmente sono invidiosi dei colleghi dopo averlo inventato continuarono ad usare Latex.</a:t>
            </a:r>
          </a:p>
        </p:txBody>
      </p:sp>
      <p:sp>
        <p:nvSpPr>
          <p:cNvPr id="4" name="Slide Number Placeholder 3"/>
          <p:cNvSpPr>
            <a:spLocks noGrp="1"/>
          </p:cNvSpPr>
          <p:nvPr>
            <p:ph type="sldNum" sz="quarter" idx="10"/>
          </p:nvPr>
        </p:nvSpPr>
        <p:spPr/>
        <p:txBody>
          <a:bodyPr/>
          <a:lstStyle/>
          <a:p>
            <a:fld id="{E2099265-DBC0-4841-B9A2-2049F38275B2}" type="slidenum">
              <a:rPr lang="it-IT" smtClean="0"/>
              <a:t>16</a:t>
            </a:fld>
            <a:endParaRPr lang="it-IT"/>
          </a:p>
        </p:txBody>
      </p:sp>
    </p:spTree>
    <p:extLst>
      <p:ext uri="{BB962C8B-B14F-4D97-AF65-F5344CB8AC3E}">
        <p14:creationId xmlns:p14="http://schemas.microsoft.com/office/powerpoint/2010/main" val="3849058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aseline="0"/>
              <a:t>Quanto vedete sul lato sinistro della slide è lo schema base </a:t>
            </a:r>
            <a:r>
              <a:rPr lang="it-IT" baseline="0" err="1"/>
              <a:t>dell’html</a:t>
            </a:r>
            <a:r>
              <a:rPr lang="it-IT" baseline="0"/>
              <a:t>, con questi </a:t>
            </a:r>
            <a:r>
              <a:rPr lang="it-IT" baseline="0" err="1"/>
              <a:t>tag</a:t>
            </a:r>
            <a:r>
              <a:rPr lang="it-IT" baseline="0"/>
              <a:t> possiamo ricreare ogni singola pagina web presente su </a:t>
            </a:r>
            <a:r>
              <a:rPr lang="it-IT" baseline="0" err="1"/>
              <a:t>iinternet</a:t>
            </a:r>
            <a:r>
              <a:rPr lang="it-IT" baseline="0"/>
              <a:t>.</a:t>
            </a:r>
          </a:p>
          <a:p>
            <a:r>
              <a:rPr lang="it-IT" baseline="0"/>
              <a:t>Ne esistono altri ma questi definiamoli come generali, senza conoscere questi non possiamo andare da nessuna parte!</a:t>
            </a:r>
          </a:p>
          <a:p>
            <a:r>
              <a:rPr lang="it-IT" baseline="0"/>
              <a:t>Come potete vedere nello schema a lato ogni </a:t>
            </a:r>
            <a:r>
              <a:rPr lang="it-IT" baseline="0" err="1"/>
              <a:t>tag</a:t>
            </a:r>
            <a:r>
              <a:rPr lang="it-IT" baseline="0"/>
              <a:t> si compone, oltre che di una zona di apertura e una di chiusura (eccezione fatta per i </a:t>
            </a:r>
            <a:r>
              <a:rPr lang="it-IT" baseline="0" err="1"/>
              <a:t>tag</a:t>
            </a:r>
            <a:r>
              <a:rPr lang="it-IT" baseline="0"/>
              <a:t> </a:t>
            </a:r>
            <a:r>
              <a:rPr lang="it-IT" baseline="0" err="1"/>
              <a:t>img</a:t>
            </a:r>
            <a:r>
              <a:rPr lang="it-IT" baseline="0"/>
              <a:t>, </a:t>
            </a:r>
            <a:r>
              <a:rPr lang="it-IT" baseline="0" err="1"/>
              <a:t>br</a:t>
            </a:r>
            <a:r>
              <a:rPr lang="it-IT" baseline="0"/>
              <a:t>, </a:t>
            </a:r>
            <a:r>
              <a:rPr lang="it-IT" baseline="0" err="1"/>
              <a:t>hr</a:t>
            </a:r>
            <a:r>
              <a:rPr lang="it-IT" baseline="0"/>
              <a:t> e input che sono privi di quello di chiusura) di una zona attributi e una definita di contenuto.</a:t>
            </a:r>
          </a:p>
          <a:p>
            <a:r>
              <a:rPr lang="it-IT" baseline="0"/>
              <a:t>Tutti i </a:t>
            </a:r>
            <a:r>
              <a:rPr lang="it-IT" baseline="0" err="1"/>
              <a:t>tag</a:t>
            </a:r>
            <a:r>
              <a:rPr lang="it-IT" baseline="0"/>
              <a:t> dotati di zona contenuto possono contenere altri </a:t>
            </a:r>
            <a:r>
              <a:rPr lang="it-IT" baseline="0" err="1"/>
              <a:t>tag</a:t>
            </a:r>
            <a:r>
              <a:rPr lang="it-IT" baseline="0"/>
              <a:t>.</a:t>
            </a:r>
          </a:p>
        </p:txBody>
      </p:sp>
      <p:sp>
        <p:nvSpPr>
          <p:cNvPr id="4" name="Slide Number Placeholder 3"/>
          <p:cNvSpPr>
            <a:spLocks noGrp="1"/>
          </p:cNvSpPr>
          <p:nvPr>
            <p:ph type="sldNum" sz="quarter" idx="10"/>
          </p:nvPr>
        </p:nvSpPr>
        <p:spPr/>
        <p:txBody>
          <a:bodyPr/>
          <a:lstStyle/>
          <a:p>
            <a:fld id="{E2099265-DBC0-4841-B9A2-2049F38275B2}" type="slidenum">
              <a:rPr lang="it-IT" smtClean="0"/>
              <a:t>17</a:t>
            </a:fld>
            <a:endParaRPr lang="it-IT"/>
          </a:p>
        </p:txBody>
      </p:sp>
    </p:spTree>
    <p:extLst>
      <p:ext uri="{BB962C8B-B14F-4D97-AF65-F5344CB8AC3E}">
        <p14:creationId xmlns:p14="http://schemas.microsoft.com/office/powerpoint/2010/main" val="1572298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aseline="0"/>
              <a:t>L’idea di </a:t>
            </a:r>
            <a:r>
              <a:rPr lang="it-IT" baseline="0" err="1"/>
              <a:t>Berns</a:t>
            </a:r>
            <a:r>
              <a:rPr lang="it-IT" baseline="0"/>
              <a:t> Lee durò per anni, più di un decennio e ad essere sinceri è alla base anche oggi di tutti i siti che utilizziamo quotidianamente, con qualche miglioria certo, ma mantenendo la stessa struttura iniziale a </a:t>
            </a:r>
            <a:r>
              <a:rPr lang="it-IT" baseline="0" err="1"/>
              <a:t>tags</a:t>
            </a:r>
            <a:r>
              <a:rPr lang="it-IT" baseline="0"/>
              <a:t>.</a:t>
            </a:r>
          </a:p>
          <a:p>
            <a:r>
              <a:rPr lang="it-IT" baseline="0"/>
              <a:t>I documenti erano diventati alla portata di tutti e tutti potevano iniziare a fare le loro ricerche su internet, la svolta venne dai commercianti, chi teneva un sito pubblicato online si rese subito conto di quanto costasse aggiornarlo, un documento per ogni prodotto, una foto per ogni prodotto, miliardi e miliardi caratteri spesi per delle pagine </a:t>
            </a:r>
            <a:r>
              <a:rPr lang="it-IT" baseline="0" err="1"/>
              <a:t>pressochè</a:t>
            </a:r>
            <a:r>
              <a:rPr lang="it-IT" baseline="0"/>
              <a:t> identiche tra loro.</a:t>
            </a:r>
          </a:p>
          <a:p>
            <a:r>
              <a:rPr lang="it-IT" baseline="0"/>
              <a:t>E non solo! Non bastava il costo-uomo a pesare sulle finanze, c’era anche da comprare nuovi hard-disk tutti i giorni per mettere da parte quei dati (nel 94 il taglio medio di hard-disk era 40 megabyte e costava uno stipendio)!</a:t>
            </a:r>
          </a:p>
          <a:p>
            <a:r>
              <a:rPr lang="it-IT" baseline="0"/>
              <a:t>La soluzione venne da Microsoft, si chiamava ASP (Active Server </a:t>
            </a:r>
            <a:r>
              <a:rPr lang="it-IT" baseline="0" err="1"/>
              <a:t>Pages</a:t>
            </a:r>
            <a:r>
              <a:rPr lang="it-IT" baseline="0"/>
              <a:t>) e permetteva di mescolare codice HTML  a codice di programmazione vero e proprio (</a:t>
            </a:r>
            <a:r>
              <a:rPr lang="it-IT" baseline="0" err="1"/>
              <a:t>visual</a:t>
            </a:r>
            <a:r>
              <a:rPr lang="it-IT" baseline="0"/>
              <a:t> </a:t>
            </a:r>
            <a:r>
              <a:rPr lang="it-IT" baseline="0" err="1"/>
              <a:t>basic</a:t>
            </a:r>
            <a:r>
              <a:rPr lang="it-IT" baseline="0"/>
              <a:t> script o </a:t>
            </a:r>
            <a:r>
              <a:rPr lang="it-IT" baseline="0" err="1"/>
              <a:t>javascript</a:t>
            </a:r>
            <a:r>
              <a:rPr lang="it-IT" baseline="0"/>
              <a:t> era indifferente) per poter recuperare porzioni di testo da banca dati lasciando però immutato uno «stencil» di pagina da usare per tutti, suddividere la rappresentazione grafica dal dato vero e proprio, tenere i tabella i dati incolonnati e lasciare al grafico il rompimento di scatole di dargli un bell’aspetto.</a:t>
            </a:r>
          </a:p>
          <a:p>
            <a:r>
              <a:rPr lang="it-IT" baseline="0"/>
              <a:t>La cosa prese subito piede anche perché era evidente che potevamo chiamare il grafico una volta sola e poi sfruttare per il popolamento gli stessi dati del magazzino prodotti! Magari ereditando in automatico anche le disponibilità!</a:t>
            </a:r>
          </a:p>
        </p:txBody>
      </p:sp>
      <p:sp>
        <p:nvSpPr>
          <p:cNvPr id="4" name="Slide Number Placeholder 3"/>
          <p:cNvSpPr>
            <a:spLocks noGrp="1"/>
          </p:cNvSpPr>
          <p:nvPr>
            <p:ph type="sldNum" sz="quarter" idx="10"/>
          </p:nvPr>
        </p:nvSpPr>
        <p:spPr/>
        <p:txBody>
          <a:bodyPr/>
          <a:lstStyle/>
          <a:p>
            <a:fld id="{E2099265-DBC0-4841-B9A2-2049F38275B2}" type="slidenum">
              <a:rPr lang="it-IT" smtClean="0"/>
              <a:t>19</a:t>
            </a:fld>
            <a:endParaRPr lang="it-IT"/>
          </a:p>
        </p:txBody>
      </p:sp>
    </p:spTree>
    <p:extLst>
      <p:ext uri="{BB962C8B-B14F-4D97-AF65-F5344CB8AC3E}">
        <p14:creationId xmlns:p14="http://schemas.microsoft.com/office/powerpoint/2010/main" val="483182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aseline="0"/>
              <a:t>Il problema del metodo Microsoft fu solo uno, la sua proprietà, essendo proprietario, per quanto linguaggio non compilato (di </a:t>
            </a:r>
            <a:r>
              <a:rPr lang="it-IT" baseline="0" err="1"/>
              <a:t>scripting</a:t>
            </a:r>
            <a:r>
              <a:rPr lang="it-IT" baseline="0"/>
              <a:t> appunto, modificabile tramite il blocco note), non poteva essere spostato su server con sistema operativo differente da Windows.</a:t>
            </a:r>
          </a:p>
          <a:p>
            <a:r>
              <a:rPr lang="it-IT" baseline="0"/>
              <a:t>Il mercato e i copyright bloccavano la sua diffusione.</a:t>
            </a:r>
          </a:p>
          <a:p>
            <a:r>
              <a:rPr lang="it-IT" baseline="0"/>
              <a:t>Così tra i vari linguaggi di programmazione per internet sviluppati nell’ambito dell’open source iniziò ad affacciarsi PHP, il «Personal Home Page», successivamente convertito in un più commerciale «Professional Home Page» ed in ultimo nell’acronimo ricorsivo «PHP: </a:t>
            </a:r>
            <a:r>
              <a:rPr lang="it-IT" baseline="0" err="1"/>
              <a:t>Hypertext</a:t>
            </a:r>
            <a:r>
              <a:rPr lang="it-IT" baseline="0"/>
              <a:t> Processor».</a:t>
            </a:r>
          </a:p>
          <a:p>
            <a:r>
              <a:rPr lang="it-IT" baseline="0"/>
              <a:t>Il più grosso vantaggio di PHP, oltre all’essere un linguaggio multi-piattaforma, è sicuramente il suo essere un linguaggio interpretato e non compilato, ciò lo rende leggermente più lento rispetto ad un eseguibile ma ci permette di modificare le nostre pagine con una maggiore velocità e flessibilità, il tutto grazie a dei </a:t>
            </a:r>
            <a:r>
              <a:rPr lang="it-IT" baseline="0" err="1"/>
              <a:t>tag</a:t>
            </a:r>
            <a:r>
              <a:rPr lang="it-IT" baseline="0"/>
              <a:t> (non html questa volta) che permettono al server di capire quali siano le zone di codice da «interpretare» prima della spedizione al client.</a:t>
            </a:r>
          </a:p>
        </p:txBody>
      </p:sp>
      <p:sp>
        <p:nvSpPr>
          <p:cNvPr id="4" name="Slide Number Placeholder 3"/>
          <p:cNvSpPr>
            <a:spLocks noGrp="1"/>
          </p:cNvSpPr>
          <p:nvPr>
            <p:ph type="sldNum" sz="quarter" idx="10"/>
          </p:nvPr>
        </p:nvSpPr>
        <p:spPr/>
        <p:txBody>
          <a:bodyPr/>
          <a:lstStyle/>
          <a:p>
            <a:fld id="{E2099265-DBC0-4841-B9A2-2049F38275B2}" type="slidenum">
              <a:rPr lang="it-IT" smtClean="0"/>
              <a:t>20</a:t>
            </a:fld>
            <a:endParaRPr lang="it-IT"/>
          </a:p>
        </p:txBody>
      </p:sp>
    </p:spTree>
    <p:extLst>
      <p:ext uri="{BB962C8B-B14F-4D97-AF65-F5344CB8AC3E}">
        <p14:creationId xmlns:p14="http://schemas.microsoft.com/office/powerpoint/2010/main" val="4074819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9" name="Rettangolo 8"/>
          <p:cNvSpPr/>
          <p:nvPr/>
        </p:nvSpPr>
        <p:spPr bwMode="ltGray">
          <a:xfrm>
            <a:off x="0" y="2590078"/>
            <a:ext cx="8968085" cy="1660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2" name="Titolo 1"/>
          <p:cNvSpPr>
            <a:spLocks noGrp="1"/>
          </p:cNvSpPr>
          <p:nvPr>
            <p:ph type="ctrTitle"/>
          </p:nvPr>
        </p:nvSpPr>
        <p:spPr>
          <a:xfrm>
            <a:off x="680322" y="2733709"/>
            <a:ext cx="7114272" cy="1373070"/>
          </a:xfrm>
        </p:spPr>
        <p:txBody>
          <a:bodyPr rtlCol="0" anchor="ctr">
            <a:noAutofit/>
          </a:bodyPr>
          <a:lstStyle>
            <a:lvl1pPr algn="r">
              <a:defRPr sz="5400">
                <a:latin typeface="Calibri" panose="020F0502020204030204" pitchFamily="34" charset="0"/>
                <a:cs typeface="Calibri" panose="020F0502020204030204" pitchFamily="34" charset="0"/>
              </a:defRPr>
            </a:lvl1pPr>
          </a:lstStyle>
          <a:p>
            <a:pPr rtl="0"/>
            <a:r>
              <a:rPr lang="it-IT" noProof="0" dirty="0"/>
              <a:t>Fare clic per modificare lo stile del titolo dello schema</a:t>
            </a:r>
          </a:p>
        </p:txBody>
      </p:sp>
      <p:sp>
        <p:nvSpPr>
          <p:cNvPr id="3" name="Sottotitolo 2"/>
          <p:cNvSpPr>
            <a:spLocks noGrp="1"/>
          </p:cNvSpPr>
          <p:nvPr>
            <p:ph type="subTitle" idx="1"/>
          </p:nvPr>
        </p:nvSpPr>
        <p:spPr>
          <a:xfrm>
            <a:off x="680322" y="4394039"/>
            <a:ext cx="8144134" cy="1117687"/>
          </a:xfrm>
          <a:prstGeom prst="rect">
            <a:avLst/>
          </a:prstGeom>
        </p:spPr>
        <p:txBody>
          <a:bodyPr rtlCol="0">
            <a:normAutofit/>
          </a:bodyPr>
          <a:lstStyle>
            <a:lvl1pPr marL="0" indent="0" algn="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dirty="0"/>
              <a:t>Fare clic per modificare lo stile del sottotitolo dello schema</a:t>
            </a:r>
          </a:p>
        </p:txBody>
      </p:sp>
      <p:pic>
        <p:nvPicPr>
          <p:cNvPr id="11" name="Immagine 4">
            <a:extLst>
              <a:ext uri="{FF2B5EF4-FFF2-40B4-BE49-F238E27FC236}">
                <a16:creationId xmlns:a16="http://schemas.microsoft.com/office/drawing/2014/main" id="{D8C3933C-1549-EDDA-7390-F433AF6EC5D1}"/>
              </a:ext>
            </a:extLst>
          </p:cNvPr>
          <p:cNvPicPr>
            <a:picLocks noChangeAspect="1"/>
          </p:cNvPicPr>
          <p:nvPr userDrawn="1"/>
        </p:nvPicPr>
        <p:blipFill>
          <a:blip r:embed="rId2"/>
          <a:stretch>
            <a:fillRect/>
          </a:stretch>
        </p:blipFill>
        <p:spPr>
          <a:xfrm>
            <a:off x="8737348" y="510168"/>
            <a:ext cx="2712045" cy="2481049"/>
          </a:xfrm>
          <a:prstGeom prst="rect">
            <a:avLst/>
          </a:prstGeom>
          <a:noFill/>
          <a:ln>
            <a:noFill/>
          </a:ln>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didascalia">
    <p:spTree>
      <p:nvGrpSpPr>
        <p:cNvPr id="1" name=""/>
        <p:cNvGrpSpPr/>
        <p:nvPr/>
      </p:nvGrpSpPr>
      <p:grpSpPr>
        <a:xfrm>
          <a:off x="0" y="0"/>
          <a:ext cx="0" cy="0"/>
          <a:chOff x="0" y="0"/>
          <a:chExt cx="0" cy="0"/>
        </a:xfrm>
      </p:grpSpPr>
      <p:pic>
        <p:nvPicPr>
          <p:cNvPr id="8" name="Immagine 7" descr="HD-ShadowLo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Immagin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ttangolo 9"/>
          <p:cNvSpPr/>
          <p:nvPr/>
        </p:nvSpPr>
        <p:spPr bwMode="ltGray">
          <a:xfrm>
            <a:off x="0" y="4567988"/>
            <a:ext cx="10437812" cy="1368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ttangolo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2" name="Titolo 1"/>
          <p:cNvSpPr>
            <a:spLocks noGrp="1"/>
          </p:cNvSpPr>
          <p:nvPr>
            <p:ph type="title"/>
          </p:nvPr>
        </p:nvSpPr>
        <p:spPr>
          <a:xfrm>
            <a:off x="680322" y="609597"/>
            <a:ext cx="9613858" cy="3592750"/>
          </a:xfrm>
        </p:spPr>
        <p:txBody>
          <a:bodyPr rtlCol="0" anchor="ctr"/>
          <a:lstStyle>
            <a:lvl1pPr>
              <a:defRPr sz="3200">
                <a:latin typeface="+mn-lt"/>
              </a:defRPr>
            </a:lvl1pPr>
          </a:lstStyle>
          <a:p>
            <a:pPr rtl="0"/>
            <a:r>
              <a:rPr lang="it-IT" noProof="0"/>
              <a:t>Fare clic per modificare lo stile del titolo</a:t>
            </a:r>
          </a:p>
        </p:txBody>
      </p:sp>
      <p:sp>
        <p:nvSpPr>
          <p:cNvPr id="4" name="Segnaposto testo 3"/>
          <p:cNvSpPr>
            <a:spLocks noGrp="1"/>
          </p:cNvSpPr>
          <p:nvPr>
            <p:ph type="body" sz="half" idx="2"/>
          </p:nvPr>
        </p:nvSpPr>
        <p:spPr>
          <a:xfrm>
            <a:off x="680322" y="4711615"/>
            <a:ext cx="9613859" cy="1090789"/>
          </a:xfrm>
          <a:prstGeom prst="rect">
            <a:avLst/>
          </a:prstGeom>
        </p:spPr>
        <p:txBody>
          <a:bodyPr rtlCol="0" anchor="ctr"/>
          <a:lstStyle>
            <a:lvl1pPr marL="0" indent="0">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pic>
        <p:nvPicPr>
          <p:cNvPr id="12" name="Immagine 4">
            <a:extLst>
              <a:ext uri="{FF2B5EF4-FFF2-40B4-BE49-F238E27FC236}">
                <a16:creationId xmlns:a16="http://schemas.microsoft.com/office/drawing/2014/main" id="{B7B35079-2D05-BA31-0C0C-16D9523C7054}"/>
              </a:ext>
            </a:extLst>
          </p:cNvPr>
          <p:cNvPicPr>
            <a:picLocks noChangeAspect="1"/>
          </p:cNvPicPr>
          <p:nvPr userDrawn="1"/>
        </p:nvPicPr>
        <p:blipFill>
          <a:blip r:embed="rId4"/>
          <a:stretch>
            <a:fillRect/>
          </a:stretch>
        </p:blipFill>
        <p:spPr>
          <a:xfrm>
            <a:off x="10805304" y="4737510"/>
            <a:ext cx="1164040" cy="1064894"/>
          </a:xfrm>
          <a:prstGeom prst="rect">
            <a:avLst/>
          </a:prstGeom>
          <a:noFill/>
          <a:ln>
            <a:noFill/>
          </a:ln>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Immagin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Immagin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ttangolo 13"/>
          <p:cNvSpPr/>
          <p:nvPr/>
        </p:nvSpPr>
        <p:spPr bwMode="ltGray">
          <a:xfrm>
            <a:off x="0" y="4567988"/>
            <a:ext cx="10437812" cy="1368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ttangolo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1127856" y="609598"/>
            <a:ext cx="8718877" cy="3036061"/>
          </a:xfrm>
        </p:spPr>
        <p:txBody>
          <a:bodyPr rtlCol="0" anchor="ctr"/>
          <a:lstStyle>
            <a:lvl1pPr>
              <a:defRPr sz="3200">
                <a:latin typeface="+mn-lt"/>
              </a:defRPr>
            </a:lvl1pPr>
          </a:lstStyle>
          <a:p>
            <a:pPr rtl="0"/>
            <a:r>
              <a:rPr lang="it-IT" noProof="0"/>
              <a:t>Fare clic per modificare lo stile del titolo</a:t>
            </a:r>
          </a:p>
        </p:txBody>
      </p:sp>
      <p:sp>
        <p:nvSpPr>
          <p:cNvPr id="12" name="Segnaposto testo 3"/>
          <p:cNvSpPr>
            <a:spLocks noGrp="1"/>
          </p:cNvSpPr>
          <p:nvPr>
            <p:ph type="body" sz="half" idx="13"/>
          </p:nvPr>
        </p:nvSpPr>
        <p:spPr>
          <a:xfrm>
            <a:off x="1402288" y="3653379"/>
            <a:ext cx="8156579" cy="548968"/>
          </a:xfrm>
          <a:prstGeom prst="rect">
            <a:avLst/>
          </a:prstGeom>
        </p:spPr>
        <p:txBody>
          <a:bodyPr rtlCol="0" anchor="t">
            <a:normAutofit/>
          </a:bodyPr>
          <a:lstStyle>
            <a:lvl1pPr marL="0" indent="0">
              <a:buNone/>
              <a:defRPr sz="14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4" name="Segnaposto testo 3"/>
          <p:cNvSpPr>
            <a:spLocks noGrp="1"/>
          </p:cNvSpPr>
          <p:nvPr>
            <p:ph type="body" sz="half" idx="2"/>
          </p:nvPr>
        </p:nvSpPr>
        <p:spPr>
          <a:xfrm>
            <a:off x="680322" y="4711615"/>
            <a:ext cx="9613859" cy="1090789"/>
          </a:xfrm>
          <a:prstGeom prst="rect">
            <a:avLst/>
          </a:prstGeom>
        </p:spPr>
        <p:txBody>
          <a:bodyPr rtlCol="0" anchor="ctr">
            <a:normAutofit/>
          </a:bodyPr>
          <a:lstStyle>
            <a:lvl1pPr marL="0" indent="0">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16" name="Casella di testo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it-IT" sz="7200" noProof="0">
                <a:solidFill>
                  <a:schemeClr val="tx1"/>
                </a:solidFill>
                <a:effectLst/>
              </a:rPr>
              <a:t>"</a:t>
            </a:r>
          </a:p>
        </p:txBody>
      </p:sp>
      <p:sp>
        <p:nvSpPr>
          <p:cNvPr id="17" name="Casella di testo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it-IT" sz="7200" noProof="0">
                <a:solidFill>
                  <a:schemeClr val="tx1"/>
                </a:solidFill>
                <a:effectLst/>
              </a:rPr>
              <a:t>"</a:t>
            </a:r>
          </a:p>
        </p:txBody>
      </p:sp>
      <p:pic>
        <p:nvPicPr>
          <p:cNvPr id="18" name="Immagine 4">
            <a:extLst>
              <a:ext uri="{FF2B5EF4-FFF2-40B4-BE49-F238E27FC236}">
                <a16:creationId xmlns:a16="http://schemas.microsoft.com/office/drawing/2014/main" id="{26054AC0-68D5-15A7-1753-279548522BE3}"/>
              </a:ext>
            </a:extLst>
          </p:cNvPr>
          <p:cNvPicPr>
            <a:picLocks noChangeAspect="1"/>
          </p:cNvPicPr>
          <p:nvPr userDrawn="1"/>
        </p:nvPicPr>
        <p:blipFill>
          <a:blip r:embed="rId4"/>
          <a:stretch>
            <a:fillRect/>
          </a:stretch>
        </p:blipFill>
        <p:spPr>
          <a:xfrm>
            <a:off x="10805304" y="4737510"/>
            <a:ext cx="1164040" cy="1064894"/>
          </a:xfrm>
          <a:prstGeom prst="rect">
            <a:avLst/>
          </a:prstGeom>
          <a:noFill/>
          <a:ln>
            <a:noFill/>
          </a:ln>
          <a:effec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9" name="Immagin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Immagin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ttangolo 10"/>
          <p:cNvSpPr/>
          <p:nvPr/>
        </p:nvSpPr>
        <p:spPr bwMode="ltGray">
          <a:xfrm>
            <a:off x="0" y="4567988"/>
            <a:ext cx="10437812" cy="1368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ttangolo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680319" y="4711615"/>
            <a:ext cx="9613862" cy="588535"/>
          </a:xfrm>
        </p:spPr>
        <p:txBody>
          <a:bodyPr rtlCol="0" anchor="b"/>
          <a:lstStyle>
            <a:lvl1pPr>
              <a:defRPr sz="3200"/>
            </a:lvl1pPr>
          </a:lstStyle>
          <a:p>
            <a:pPr rtl="0"/>
            <a:r>
              <a:rPr lang="it-IT" noProof="0"/>
              <a:t>Fare clic per modificare lo stile del titolo</a:t>
            </a:r>
          </a:p>
        </p:txBody>
      </p:sp>
      <p:sp>
        <p:nvSpPr>
          <p:cNvPr id="4" name="Segnaposto testo 3"/>
          <p:cNvSpPr>
            <a:spLocks noGrp="1"/>
          </p:cNvSpPr>
          <p:nvPr>
            <p:ph type="body" sz="half" idx="2"/>
          </p:nvPr>
        </p:nvSpPr>
        <p:spPr>
          <a:xfrm>
            <a:off x="680320" y="5300149"/>
            <a:ext cx="9613862" cy="502255"/>
          </a:xfrm>
          <a:prstGeom prst="rect">
            <a:avLst/>
          </a:prstGeom>
        </p:spPr>
        <p:txBody>
          <a:bodyPr rtlCol="0" anchor="t"/>
          <a:lstStyle>
            <a:lvl1pPr marL="0" indent="0">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pic>
        <p:nvPicPr>
          <p:cNvPr id="13" name="Immagine 4">
            <a:extLst>
              <a:ext uri="{FF2B5EF4-FFF2-40B4-BE49-F238E27FC236}">
                <a16:creationId xmlns:a16="http://schemas.microsoft.com/office/drawing/2014/main" id="{59911391-46ED-B37A-F3B8-BF5E5A130DC7}"/>
              </a:ext>
            </a:extLst>
          </p:cNvPr>
          <p:cNvPicPr>
            <a:picLocks noChangeAspect="1"/>
          </p:cNvPicPr>
          <p:nvPr userDrawn="1"/>
        </p:nvPicPr>
        <p:blipFill>
          <a:blip r:embed="rId4"/>
          <a:stretch>
            <a:fillRect/>
          </a:stretch>
        </p:blipFill>
        <p:spPr>
          <a:xfrm>
            <a:off x="10805304" y="4737510"/>
            <a:ext cx="1164040" cy="1064894"/>
          </a:xfrm>
          <a:prstGeom prst="rect">
            <a:avLst/>
          </a:prstGeom>
          <a:noFill/>
          <a:ln>
            <a:noFill/>
          </a:ln>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pic>
        <p:nvPicPr>
          <p:cNvPr id="13" name="Immagin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Immagin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ttangolo 15"/>
          <p:cNvSpPr/>
          <p:nvPr/>
        </p:nvSpPr>
        <p:spPr bwMode="ltGray">
          <a:xfrm>
            <a:off x="0" y="609600"/>
            <a:ext cx="10437812" cy="1368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ttangolo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olo 1"/>
          <p:cNvSpPr>
            <a:spLocks noGrp="1"/>
          </p:cNvSpPr>
          <p:nvPr>
            <p:ph type="title"/>
          </p:nvPr>
        </p:nvSpPr>
        <p:spPr>
          <a:xfrm>
            <a:off x="669222" y="753228"/>
            <a:ext cx="9624960" cy="1080938"/>
          </a:xfrm>
        </p:spPr>
        <p:txBody>
          <a:bodyPr rtlCol="0"/>
          <a:lstStyle/>
          <a:p>
            <a:pPr rtl="0"/>
            <a:r>
              <a:rPr lang="it-IT" noProof="0"/>
              <a:t>Fare clic per modificare lo stile del titolo</a:t>
            </a:r>
          </a:p>
        </p:txBody>
      </p:sp>
      <p:sp>
        <p:nvSpPr>
          <p:cNvPr id="7" name="Segnaposto testo 2"/>
          <p:cNvSpPr>
            <a:spLocks noGrp="1"/>
          </p:cNvSpPr>
          <p:nvPr>
            <p:ph type="body" idx="1"/>
          </p:nvPr>
        </p:nvSpPr>
        <p:spPr>
          <a:xfrm>
            <a:off x="660946" y="2336873"/>
            <a:ext cx="3070034" cy="576262"/>
          </a:xfrm>
          <a:prstGeom prst="rect">
            <a:avLst/>
          </a:prstGeom>
        </p:spPr>
        <p:txBody>
          <a:bodyPr rtlCol="0" anchor="b">
            <a:noAutofit/>
          </a:bodyPr>
          <a:lstStyle>
            <a:lvl1pPr marL="0" indent="0">
              <a:buNone/>
              <a:defRPr sz="24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8" name="Segnaposto testo 3"/>
          <p:cNvSpPr>
            <a:spLocks noGrp="1"/>
          </p:cNvSpPr>
          <p:nvPr>
            <p:ph type="body" sz="half" idx="15"/>
          </p:nvPr>
        </p:nvSpPr>
        <p:spPr>
          <a:xfrm>
            <a:off x="680322" y="3022673"/>
            <a:ext cx="3049702" cy="2913513"/>
          </a:xfrm>
          <a:prstGeom prst="rect">
            <a:avLst/>
          </a:prstGeom>
        </p:spPr>
        <p:txBody>
          <a:bodyPr rtlCol="0" anchor="t">
            <a:normAutofit/>
          </a:bodyPr>
          <a:lstStyle>
            <a:lvl1pPr marL="0" indent="0">
              <a:buNone/>
              <a:defRPr sz="14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9" name="Segnaposto testo 4"/>
          <p:cNvSpPr>
            <a:spLocks noGrp="1"/>
          </p:cNvSpPr>
          <p:nvPr>
            <p:ph type="body" sz="quarter" idx="3"/>
          </p:nvPr>
        </p:nvSpPr>
        <p:spPr>
          <a:xfrm>
            <a:off x="3956025" y="2336873"/>
            <a:ext cx="3063240" cy="576262"/>
          </a:xfrm>
          <a:prstGeom prst="rect">
            <a:avLst/>
          </a:prstGeom>
        </p:spPr>
        <p:txBody>
          <a:bodyPr rtlCol="0" anchor="b">
            <a:noAutofit/>
          </a:bodyPr>
          <a:lstStyle>
            <a:lvl1pPr marL="0" indent="0">
              <a:buNone/>
              <a:defRPr sz="24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10" name="Segnaposto testo 3"/>
          <p:cNvSpPr>
            <a:spLocks noGrp="1"/>
          </p:cNvSpPr>
          <p:nvPr>
            <p:ph type="body" sz="half" idx="16"/>
          </p:nvPr>
        </p:nvSpPr>
        <p:spPr>
          <a:xfrm>
            <a:off x="3945470" y="3022673"/>
            <a:ext cx="3063240" cy="2913513"/>
          </a:xfrm>
          <a:prstGeom prst="rect">
            <a:avLst/>
          </a:prstGeom>
        </p:spPr>
        <p:txBody>
          <a:bodyPr rtlCol="0" anchor="t">
            <a:normAutofit/>
          </a:bodyPr>
          <a:lstStyle>
            <a:lvl1pPr marL="0" indent="0">
              <a:buNone/>
              <a:defRPr sz="14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11" name="Segnaposto testo 4"/>
          <p:cNvSpPr>
            <a:spLocks noGrp="1"/>
          </p:cNvSpPr>
          <p:nvPr>
            <p:ph type="body" sz="quarter" idx="13"/>
          </p:nvPr>
        </p:nvSpPr>
        <p:spPr>
          <a:xfrm>
            <a:off x="7224156" y="2336873"/>
            <a:ext cx="3070025" cy="576262"/>
          </a:xfrm>
          <a:prstGeom prst="rect">
            <a:avLst/>
          </a:prstGeom>
        </p:spPr>
        <p:txBody>
          <a:bodyPr rtlCol="0" anchor="b">
            <a:noAutofit/>
          </a:bodyPr>
          <a:lstStyle>
            <a:lvl1pPr marL="0" indent="0">
              <a:buNone/>
              <a:defRPr sz="24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12" name="Segnaposto testo 3"/>
          <p:cNvSpPr>
            <a:spLocks noGrp="1"/>
          </p:cNvSpPr>
          <p:nvPr>
            <p:ph type="body" sz="half" idx="17"/>
          </p:nvPr>
        </p:nvSpPr>
        <p:spPr>
          <a:xfrm>
            <a:off x="7224156" y="3022673"/>
            <a:ext cx="3070025" cy="2913513"/>
          </a:xfrm>
          <a:prstGeom prst="rect">
            <a:avLst/>
          </a:prstGeom>
        </p:spPr>
        <p:txBody>
          <a:bodyPr rtlCol="0" anchor="t">
            <a:normAutofit/>
          </a:bodyPr>
          <a:lstStyle>
            <a:lvl1pPr marL="0" indent="0">
              <a:buNone/>
              <a:defRPr sz="14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pic>
        <p:nvPicPr>
          <p:cNvPr id="18" name="Immagine 4">
            <a:extLst>
              <a:ext uri="{FF2B5EF4-FFF2-40B4-BE49-F238E27FC236}">
                <a16:creationId xmlns:a16="http://schemas.microsoft.com/office/drawing/2014/main" id="{BA4BFDC9-DDE9-B584-31A0-68C9195343B9}"/>
              </a:ext>
            </a:extLst>
          </p:cNvPr>
          <p:cNvPicPr>
            <a:picLocks noChangeAspect="1"/>
          </p:cNvPicPr>
          <p:nvPr userDrawn="1"/>
        </p:nvPicPr>
        <p:blipFill>
          <a:blip r:embed="rId4"/>
          <a:stretch>
            <a:fillRect/>
          </a:stretch>
        </p:blipFill>
        <p:spPr>
          <a:xfrm>
            <a:off x="10805304" y="768634"/>
            <a:ext cx="1164040" cy="1064894"/>
          </a:xfrm>
          <a:prstGeom prst="rect">
            <a:avLst/>
          </a:prstGeom>
          <a:noFill/>
          <a:ln>
            <a:noFill/>
          </a:ln>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onna 3 immagini">
    <p:spTree>
      <p:nvGrpSpPr>
        <p:cNvPr id="1" name=""/>
        <p:cNvGrpSpPr/>
        <p:nvPr/>
      </p:nvGrpSpPr>
      <p:grpSpPr>
        <a:xfrm>
          <a:off x="0" y="0"/>
          <a:ext cx="0" cy="0"/>
          <a:chOff x="0" y="0"/>
          <a:chExt cx="0" cy="0"/>
        </a:xfrm>
      </p:grpSpPr>
      <p:sp>
        <p:nvSpPr>
          <p:cNvPr id="30" name="Titolo 1"/>
          <p:cNvSpPr>
            <a:spLocks noGrp="1"/>
          </p:cNvSpPr>
          <p:nvPr>
            <p:ph type="title"/>
          </p:nvPr>
        </p:nvSpPr>
        <p:spPr>
          <a:xfrm>
            <a:off x="680322" y="753228"/>
            <a:ext cx="9613860" cy="1080938"/>
          </a:xfrm>
        </p:spPr>
        <p:txBody>
          <a:bodyPr rtlCol="0"/>
          <a:lstStyle/>
          <a:p>
            <a:pPr rtl="0"/>
            <a:r>
              <a:rPr lang="it-IT" noProof="0"/>
              <a:t>Fare clic per modificare lo stile del titolo</a:t>
            </a:r>
          </a:p>
        </p:txBody>
      </p:sp>
      <p:sp>
        <p:nvSpPr>
          <p:cNvPr id="19" name="Segnaposto testo 2"/>
          <p:cNvSpPr>
            <a:spLocks noGrp="1"/>
          </p:cNvSpPr>
          <p:nvPr>
            <p:ph type="body" idx="1"/>
          </p:nvPr>
        </p:nvSpPr>
        <p:spPr>
          <a:xfrm>
            <a:off x="680318" y="4297503"/>
            <a:ext cx="3049705" cy="576262"/>
          </a:xfrm>
          <a:prstGeom prst="rect">
            <a:avLst/>
          </a:prstGeom>
        </p:spPr>
        <p:txBody>
          <a:bodyPr rtlCol="0" anchor="b">
            <a:noAutofit/>
          </a:bodyPr>
          <a:lstStyle>
            <a:lvl1pPr marL="0" indent="0">
              <a:buNone/>
              <a:defRPr sz="24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0" name="Segnaposto immagine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21" name="Segnaposto testo 3"/>
          <p:cNvSpPr>
            <a:spLocks noGrp="1"/>
          </p:cNvSpPr>
          <p:nvPr>
            <p:ph type="body" sz="half" idx="18"/>
          </p:nvPr>
        </p:nvSpPr>
        <p:spPr>
          <a:xfrm>
            <a:off x="680318" y="4873765"/>
            <a:ext cx="3049705" cy="1062422"/>
          </a:xfrm>
          <a:prstGeom prst="rect">
            <a:avLst/>
          </a:prstGeom>
        </p:spPr>
        <p:txBody>
          <a:bodyPr rtlCol="0" anchor="t">
            <a:normAutofit/>
          </a:bodyPr>
          <a:lstStyle>
            <a:lvl1pPr marL="0" indent="0">
              <a:buNone/>
              <a:defRPr sz="14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22" name="Segnaposto testo 4"/>
          <p:cNvSpPr>
            <a:spLocks noGrp="1"/>
          </p:cNvSpPr>
          <p:nvPr>
            <p:ph type="body" sz="quarter" idx="3"/>
          </p:nvPr>
        </p:nvSpPr>
        <p:spPr>
          <a:xfrm>
            <a:off x="3945471" y="4297503"/>
            <a:ext cx="3063240" cy="576262"/>
          </a:xfrm>
          <a:prstGeom prst="rect">
            <a:avLst/>
          </a:prstGeom>
        </p:spPr>
        <p:txBody>
          <a:bodyPr rtlCol="0" anchor="b">
            <a:noAutofit/>
          </a:bodyPr>
          <a:lstStyle>
            <a:lvl1pPr marL="0" indent="0">
              <a:buNone/>
              <a:defRPr sz="24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3" name="Segnaposto immagine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24" name="Segnaposto testo 3"/>
          <p:cNvSpPr>
            <a:spLocks noGrp="1"/>
          </p:cNvSpPr>
          <p:nvPr>
            <p:ph type="body" sz="half" idx="19"/>
          </p:nvPr>
        </p:nvSpPr>
        <p:spPr>
          <a:xfrm>
            <a:off x="3944117" y="4873764"/>
            <a:ext cx="3067297" cy="1062422"/>
          </a:xfrm>
          <a:prstGeom prst="rect">
            <a:avLst/>
          </a:prstGeom>
        </p:spPr>
        <p:txBody>
          <a:bodyPr rtlCol="0" anchor="t">
            <a:normAutofit/>
          </a:bodyPr>
          <a:lstStyle>
            <a:lvl1pPr marL="0" indent="0">
              <a:buNone/>
              <a:defRPr sz="14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25" name="Segnaposto testo 4"/>
          <p:cNvSpPr>
            <a:spLocks noGrp="1"/>
          </p:cNvSpPr>
          <p:nvPr>
            <p:ph type="body" sz="quarter" idx="13"/>
          </p:nvPr>
        </p:nvSpPr>
        <p:spPr>
          <a:xfrm>
            <a:off x="7230678" y="4297503"/>
            <a:ext cx="3063505" cy="576262"/>
          </a:xfrm>
          <a:prstGeom prst="rect">
            <a:avLst/>
          </a:prstGeom>
        </p:spPr>
        <p:txBody>
          <a:bodyPr rtlCol="0" anchor="b">
            <a:noAutofit/>
          </a:bodyPr>
          <a:lstStyle>
            <a:lvl1pPr marL="0" indent="0">
              <a:buNone/>
              <a:defRPr sz="24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6" name="Segnaposto immagine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27" name="Segnaposto testo 3"/>
          <p:cNvSpPr>
            <a:spLocks noGrp="1"/>
          </p:cNvSpPr>
          <p:nvPr>
            <p:ph type="body" sz="half" idx="20"/>
          </p:nvPr>
        </p:nvSpPr>
        <p:spPr>
          <a:xfrm>
            <a:off x="7230553" y="4873762"/>
            <a:ext cx="3067563" cy="1062422"/>
          </a:xfrm>
          <a:prstGeom prst="rect">
            <a:avLst/>
          </a:prstGeom>
        </p:spPr>
        <p:txBody>
          <a:bodyPr rtlCol="0" anchor="t">
            <a:normAutofit/>
          </a:bodyPr>
          <a:lstStyle>
            <a:lvl1pPr marL="0" indent="0">
              <a:buNone/>
              <a:defRPr sz="14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pic>
        <p:nvPicPr>
          <p:cNvPr id="28" name="Immagine 4">
            <a:extLst>
              <a:ext uri="{FF2B5EF4-FFF2-40B4-BE49-F238E27FC236}">
                <a16:creationId xmlns:a16="http://schemas.microsoft.com/office/drawing/2014/main" id="{4D281691-BE5A-C7F0-6295-9424A34B47CC}"/>
              </a:ext>
            </a:extLst>
          </p:cNvPr>
          <p:cNvPicPr>
            <a:picLocks noChangeAspect="1"/>
          </p:cNvPicPr>
          <p:nvPr userDrawn="1"/>
        </p:nvPicPr>
        <p:blipFill>
          <a:blip r:embed="rId2"/>
          <a:stretch>
            <a:fillRect/>
          </a:stretch>
        </p:blipFill>
        <p:spPr>
          <a:xfrm>
            <a:off x="10805304" y="768634"/>
            <a:ext cx="1164040" cy="1064894"/>
          </a:xfrm>
          <a:prstGeom prst="rect">
            <a:avLst/>
          </a:prstGeom>
          <a:noFill/>
          <a:ln>
            <a:noFill/>
          </a:ln>
          <a:effec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lonna 3 immagini">
    <p:spTree>
      <p:nvGrpSpPr>
        <p:cNvPr id="1" name=""/>
        <p:cNvGrpSpPr/>
        <p:nvPr/>
      </p:nvGrpSpPr>
      <p:grpSpPr>
        <a:xfrm>
          <a:off x="0" y="0"/>
          <a:ext cx="0" cy="0"/>
          <a:chOff x="0" y="0"/>
          <a:chExt cx="0" cy="0"/>
        </a:xfrm>
      </p:grpSpPr>
      <p:sp>
        <p:nvSpPr>
          <p:cNvPr id="30" name="Titolo 1"/>
          <p:cNvSpPr>
            <a:spLocks noGrp="1"/>
          </p:cNvSpPr>
          <p:nvPr>
            <p:ph type="title"/>
          </p:nvPr>
        </p:nvSpPr>
        <p:spPr>
          <a:xfrm>
            <a:off x="680322" y="753228"/>
            <a:ext cx="9613860" cy="1080938"/>
          </a:xfrm>
        </p:spPr>
        <p:txBody>
          <a:bodyPr rtlCol="0"/>
          <a:lstStyle/>
          <a:p>
            <a:pPr rtl="0"/>
            <a:r>
              <a:rPr lang="it-IT" noProof="0"/>
              <a:t>Fare clic per modificare lo stile del titolo</a:t>
            </a:r>
          </a:p>
        </p:txBody>
      </p:sp>
      <p:sp>
        <p:nvSpPr>
          <p:cNvPr id="19" name="Segnaposto testo 2"/>
          <p:cNvSpPr>
            <a:spLocks noGrp="1"/>
          </p:cNvSpPr>
          <p:nvPr>
            <p:ph type="body" idx="1"/>
          </p:nvPr>
        </p:nvSpPr>
        <p:spPr>
          <a:xfrm>
            <a:off x="4538433" y="3442470"/>
            <a:ext cx="1326034" cy="262656"/>
          </a:xfrm>
          <a:prstGeom prst="rect">
            <a:avLst/>
          </a:prstGeom>
        </p:spPr>
        <p:txBody>
          <a:bodyPr rtlCol="0" anchor="ctr">
            <a:noAutofit/>
          </a:bodyPr>
          <a:lstStyle>
            <a:lvl1pPr marL="0" indent="0" algn="ctr">
              <a:buNone/>
              <a:defRPr sz="10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0" name="Segnaposto immagine 2"/>
          <p:cNvSpPr>
            <a:spLocks noGrp="1" noChangeAspect="1"/>
          </p:cNvSpPr>
          <p:nvPr>
            <p:ph type="pic" idx="15"/>
          </p:nvPr>
        </p:nvSpPr>
        <p:spPr>
          <a:xfrm>
            <a:off x="4582823" y="2192784"/>
            <a:ext cx="1237090" cy="1145654"/>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21" name="Segnaposto testo 3"/>
          <p:cNvSpPr>
            <a:spLocks noGrp="1"/>
          </p:cNvSpPr>
          <p:nvPr>
            <p:ph type="body" sz="half" idx="18"/>
          </p:nvPr>
        </p:nvSpPr>
        <p:spPr>
          <a:xfrm>
            <a:off x="4538433" y="3811662"/>
            <a:ext cx="1326034" cy="536611"/>
          </a:xfrm>
          <a:prstGeom prst="rect">
            <a:avLst/>
          </a:prstGeom>
        </p:spPr>
        <p:txBody>
          <a:bodyPr rtlCol="0" anchor="b">
            <a:normAutofit/>
          </a:bodyPr>
          <a:lstStyle>
            <a:lvl1pPr marL="0" indent="0" algn="ctr">
              <a:buNone/>
              <a:defRPr sz="10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pic>
        <p:nvPicPr>
          <p:cNvPr id="28" name="Immagine 4">
            <a:extLst>
              <a:ext uri="{FF2B5EF4-FFF2-40B4-BE49-F238E27FC236}">
                <a16:creationId xmlns:a16="http://schemas.microsoft.com/office/drawing/2014/main" id="{4D281691-BE5A-C7F0-6295-9424A34B47CC}"/>
              </a:ext>
            </a:extLst>
          </p:cNvPr>
          <p:cNvPicPr>
            <a:picLocks noChangeAspect="1"/>
          </p:cNvPicPr>
          <p:nvPr userDrawn="1"/>
        </p:nvPicPr>
        <p:blipFill>
          <a:blip r:embed="rId2"/>
          <a:stretch>
            <a:fillRect/>
          </a:stretch>
        </p:blipFill>
        <p:spPr>
          <a:xfrm>
            <a:off x="10805304" y="768634"/>
            <a:ext cx="1164040" cy="1064894"/>
          </a:xfrm>
          <a:prstGeom prst="rect">
            <a:avLst/>
          </a:prstGeom>
          <a:noFill/>
          <a:ln>
            <a:noFill/>
          </a:ln>
          <a:effectLst/>
        </p:spPr>
      </p:pic>
      <p:sp>
        <p:nvSpPr>
          <p:cNvPr id="29" name="Segnaposto testo 2">
            <a:extLst>
              <a:ext uri="{FF2B5EF4-FFF2-40B4-BE49-F238E27FC236}">
                <a16:creationId xmlns:a16="http://schemas.microsoft.com/office/drawing/2014/main" id="{FBF8DD5B-87A6-1628-C319-23223512E7CB}"/>
              </a:ext>
            </a:extLst>
          </p:cNvPr>
          <p:cNvSpPr>
            <a:spLocks noGrp="1"/>
          </p:cNvSpPr>
          <p:nvPr>
            <p:ph type="body" idx="19"/>
          </p:nvPr>
        </p:nvSpPr>
        <p:spPr>
          <a:xfrm>
            <a:off x="6057994" y="3442470"/>
            <a:ext cx="1326034" cy="262656"/>
          </a:xfrm>
          <a:prstGeom prst="rect">
            <a:avLst/>
          </a:prstGeom>
        </p:spPr>
        <p:txBody>
          <a:bodyPr rtlCol="0" anchor="ctr">
            <a:noAutofit/>
          </a:bodyPr>
          <a:lstStyle>
            <a:lvl1pPr marL="0" indent="0" algn="ctr">
              <a:buNone/>
              <a:defRPr sz="10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31" name="Segnaposto immagine 2">
            <a:extLst>
              <a:ext uri="{FF2B5EF4-FFF2-40B4-BE49-F238E27FC236}">
                <a16:creationId xmlns:a16="http://schemas.microsoft.com/office/drawing/2014/main" id="{93E399A6-1900-04BE-DAA7-D79240B807D3}"/>
              </a:ext>
            </a:extLst>
          </p:cNvPr>
          <p:cNvSpPr>
            <a:spLocks noGrp="1" noChangeAspect="1"/>
          </p:cNvSpPr>
          <p:nvPr>
            <p:ph type="pic" idx="20"/>
          </p:nvPr>
        </p:nvSpPr>
        <p:spPr>
          <a:xfrm>
            <a:off x="6102384" y="2192784"/>
            <a:ext cx="1237090" cy="1145654"/>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32" name="Segnaposto testo 3">
            <a:extLst>
              <a:ext uri="{FF2B5EF4-FFF2-40B4-BE49-F238E27FC236}">
                <a16:creationId xmlns:a16="http://schemas.microsoft.com/office/drawing/2014/main" id="{7B55BEFA-B962-3901-B611-27BB771B82D7}"/>
              </a:ext>
            </a:extLst>
          </p:cNvPr>
          <p:cNvSpPr>
            <a:spLocks noGrp="1"/>
          </p:cNvSpPr>
          <p:nvPr>
            <p:ph type="body" sz="half" idx="21"/>
          </p:nvPr>
        </p:nvSpPr>
        <p:spPr>
          <a:xfrm>
            <a:off x="6057994" y="3811662"/>
            <a:ext cx="1326034" cy="536611"/>
          </a:xfrm>
          <a:prstGeom prst="rect">
            <a:avLst/>
          </a:prstGeom>
        </p:spPr>
        <p:txBody>
          <a:bodyPr rtlCol="0" anchor="b">
            <a:normAutofit/>
          </a:bodyPr>
          <a:lstStyle>
            <a:lvl1pPr marL="0" indent="0" algn="ctr">
              <a:buNone/>
              <a:defRPr sz="10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33" name="Segnaposto testo 2">
            <a:extLst>
              <a:ext uri="{FF2B5EF4-FFF2-40B4-BE49-F238E27FC236}">
                <a16:creationId xmlns:a16="http://schemas.microsoft.com/office/drawing/2014/main" id="{3D4FBE2E-4EB1-1AF6-EDD9-1DDE7568CFFE}"/>
              </a:ext>
            </a:extLst>
          </p:cNvPr>
          <p:cNvSpPr>
            <a:spLocks noGrp="1"/>
          </p:cNvSpPr>
          <p:nvPr>
            <p:ph type="body" idx="22"/>
          </p:nvPr>
        </p:nvSpPr>
        <p:spPr>
          <a:xfrm>
            <a:off x="7577555" y="3442470"/>
            <a:ext cx="1326034" cy="262656"/>
          </a:xfrm>
          <a:prstGeom prst="rect">
            <a:avLst/>
          </a:prstGeom>
        </p:spPr>
        <p:txBody>
          <a:bodyPr rtlCol="0" anchor="ctr">
            <a:noAutofit/>
          </a:bodyPr>
          <a:lstStyle>
            <a:lvl1pPr marL="0" indent="0" algn="ctr">
              <a:buNone/>
              <a:defRPr sz="10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34" name="Segnaposto immagine 2">
            <a:extLst>
              <a:ext uri="{FF2B5EF4-FFF2-40B4-BE49-F238E27FC236}">
                <a16:creationId xmlns:a16="http://schemas.microsoft.com/office/drawing/2014/main" id="{85A6CD1A-7F94-2FAC-527C-339951A79937}"/>
              </a:ext>
            </a:extLst>
          </p:cNvPr>
          <p:cNvSpPr>
            <a:spLocks noGrp="1" noChangeAspect="1"/>
          </p:cNvSpPr>
          <p:nvPr>
            <p:ph type="pic" idx="23"/>
          </p:nvPr>
        </p:nvSpPr>
        <p:spPr>
          <a:xfrm>
            <a:off x="7621945" y="2192784"/>
            <a:ext cx="1237090" cy="1145654"/>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35" name="Segnaposto testo 3">
            <a:extLst>
              <a:ext uri="{FF2B5EF4-FFF2-40B4-BE49-F238E27FC236}">
                <a16:creationId xmlns:a16="http://schemas.microsoft.com/office/drawing/2014/main" id="{5F966BB1-BA55-D888-3060-C4F23EB16C58}"/>
              </a:ext>
            </a:extLst>
          </p:cNvPr>
          <p:cNvSpPr>
            <a:spLocks noGrp="1"/>
          </p:cNvSpPr>
          <p:nvPr>
            <p:ph type="body" sz="half" idx="24"/>
          </p:nvPr>
        </p:nvSpPr>
        <p:spPr>
          <a:xfrm>
            <a:off x="7577555" y="3811662"/>
            <a:ext cx="1326034" cy="536611"/>
          </a:xfrm>
          <a:prstGeom prst="rect">
            <a:avLst/>
          </a:prstGeom>
        </p:spPr>
        <p:txBody>
          <a:bodyPr rtlCol="0" anchor="b">
            <a:normAutofit/>
          </a:bodyPr>
          <a:lstStyle>
            <a:lvl1pPr marL="0" indent="0" algn="ctr">
              <a:buNone/>
              <a:defRPr sz="10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36" name="Segnaposto testo 2">
            <a:extLst>
              <a:ext uri="{FF2B5EF4-FFF2-40B4-BE49-F238E27FC236}">
                <a16:creationId xmlns:a16="http://schemas.microsoft.com/office/drawing/2014/main" id="{EDF1FAAF-1F96-C24B-80EC-092FDD8A2175}"/>
              </a:ext>
            </a:extLst>
          </p:cNvPr>
          <p:cNvSpPr>
            <a:spLocks noGrp="1"/>
          </p:cNvSpPr>
          <p:nvPr>
            <p:ph type="body" idx="25"/>
          </p:nvPr>
        </p:nvSpPr>
        <p:spPr>
          <a:xfrm>
            <a:off x="9097116" y="3442470"/>
            <a:ext cx="1326034" cy="262656"/>
          </a:xfrm>
          <a:prstGeom prst="rect">
            <a:avLst/>
          </a:prstGeom>
        </p:spPr>
        <p:txBody>
          <a:bodyPr rtlCol="0" anchor="ctr">
            <a:noAutofit/>
          </a:bodyPr>
          <a:lstStyle>
            <a:lvl1pPr marL="0" indent="0" algn="ctr">
              <a:buNone/>
              <a:defRPr sz="10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37" name="Segnaposto immagine 2">
            <a:extLst>
              <a:ext uri="{FF2B5EF4-FFF2-40B4-BE49-F238E27FC236}">
                <a16:creationId xmlns:a16="http://schemas.microsoft.com/office/drawing/2014/main" id="{366266C8-3A64-10CD-F945-D8A608BA0E3A}"/>
              </a:ext>
            </a:extLst>
          </p:cNvPr>
          <p:cNvSpPr>
            <a:spLocks noGrp="1" noChangeAspect="1"/>
          </p:cNvSpPr>
          <p:nvPr>
            <p:ph type="pic" idx="26"/>
          </p:nvPr>
        </p:nvSpPr>
        <p:spPr>
          <a:xfrm>
            <a:off x="9141506" y="2192784"/>
            <a:ext cx="1237090" cy="1145654"/>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38" name="Segnaposto testo 3">
            <a:extLst>
              <a:ext uri="{FF2B5EF4-FFF2-40B4-BE49-F238E27FC236}">
                <a16:creationId xmlns:a16="http://schemas.microsoft.com/office/drawing/2014/main" id="{364193AA-2EAF-5CC2-4AE6-51DDB01732F9}"/>
              </a:ext>
            </a:extLst>
          </p:cNvPr>
          <p:cNvSpPr>
            <a:spLocks noGrp="1"/>
          </p:cNvSpPr>
          <p:nvPr>
            <p:ph type="body" sz="half" idx="27"/>
          </p:nvPr>
        </p:nvSpPr>
        <p:spPr>
          <a:xfrm>
            <a:off x="9097116" y="3811662"/>
            <a:ext cx="1326034" cy="536611"/>
          </a:xfrm>
          <a:prstGeom prst="rect">
            <a:avLst/>
          </a:prstGeom>
        </p:spPr>
        <p:txBody>
          <a:bodyPr rtlCol="0" anchor="b">
            <a:normAutofit/>
          </a:bodyPr>
          <a:lstStyle>
            <a:lvl1pPr marL="0" indent="0" algn="ctr">
              <a:buNone/>
              <a:defRPr sz="10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39" name="Segnaposto testo 2">
            <a:extLst>
              <a:ext uri="{FF2B5EF4-FFF2-40B4-BE49-F238E27FC236}">
                <a16:creationId xmlns:a16="http://schemas.microsoft.com/office/drawing/2014/main" id="{8F649E50-A36E-B44A-C823-1FEFBB409AB6}"/>
              </a:ext>
            </a:extLst>
          </p:cNvPr>
          <p:cNvSpPr>
            <a:spLocks noGrp="1"/>
          </p:cNvSpPr>
          <p:nvPr>
            <p:ph type="body" idx="28"/>
          </p:nvPr>
        </p:nvSpPr>
        <p:spPr>
          <a:xfrm>
            <a:off x="10643310" y="3442470"/>
            <a:ext cx="1326034" cy="262656"/>
          </a:xfrm>
          <a:prstGeom prst="rect">
            <a:avLst/>
          </a:prstGeom>
        </p:spPr>
        <p:txBody>
          <a:bodyPr rtlCol="0" anchor="ctr">
            <a:noAutofit/>
          </a:bodyPr>
          <a:lstStyle>
            <a:lvl1pPr marL="0" indent="0" algn="ctr">
              <a:buNone/>
              <a:defRPr sz="10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0" name="Segnaposto immagine 2">
            <a:extLst>
              <a:ext uri="{FF2B5EF4-FFF2-40B4-BE49-F238E27FC236}">
                <a16:creationId xmlns:a16="http://schemas.microsoft.com/office/drawing/2014/main" id="{3E01332C-8E56-B4EE-E69D-EDEB0D58003E}"/>
              </a:ext>
            </a:extLst>
          </p:cNvPr>
          <p:cNvSpPr>
            <a:spLocks noGrp="1" noChangeAspect="1"/>
          </p:cNvSpPr>
          <p:nvPr>
            <p:ph type="pic" idx="29"/>
          </p:nvPr>
        </p:nvSpPr>
        <p:spPr>
          <a:xfrm>
            <a:off x="10687700" y="2192784"/>
            <a:ext cx="1237090" cy="1145654"/>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41" name="Segnaposto testo 3">
            <a:extLst>
              <a:ext uri="{FF2B5EF4-FFF2-40B4-BE49-F238E27FC236}">
                <a16:creationId xmlns:a16="http://schemas.microsoft.com/office/drawing/2014/main" id="{B9398AFC-319B-0CE7-BFCA-AEE04533050B}"/>
              </a:ext>
            </a:extLst>
          </p:cNvPr>
          <p:cNvSpPr>
            <a:spLocks noGrp="1"/>
          </p:cNvSpPr>
          <p:nvPr>
            <p:ph type="body" sz="half" idx="30"/>
          </p:nvPr>
        </p:nvSpPr>
        <p:spPr>
          <a:xfrm>
            <a:off x="10643310" y="3811662"/>
            <a:ext cx="1326034" cy="536611"/>
          </a:xfrm>
          <a:prstGeom prst="rect">
            <a:avLst/>
          </a:prstGeom>
        </p:spPr>
        <p:txBody>
          <a:bodyPr rtlCol="0" anchor="b">
            <a:normAutofit/>
          </a:bodyPr>
          <a:lstStyle>
            <a:lvl1pPr marL="0" indent="0" algn="ctr">
              <a:buNone/>
              <a:defRPr sz="10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1" name="Segnaposto testo 2">
            <a:extLst>
              <a:ext uri="{FF2B5EF4-FFF2-40B4-BE49-F238E27FC236}">
                <a16:creationId xmlns:a16="http://schemas.microsoft.com/office/drawing/2014/main" id="{BEFE54A0-AE11-84F3-F100-92DB17D2BCCC}"/>
              </a:ext>
            </a:extLst>
          </p:cNvPr>
          <p:cNvSpPr>
            <a:spLocks noGrp="1"/>
          </p:cNvSpPr>
          <p:nvPr>
            <p:ph type="body" idx="37"/>
          </p:nvPr>
        </p:nvSpPr>
        <p:spPr>
          <a:xfrm>
            <a:off x="4538433" y="5771645"/>
            <a:ext cx="1326034" cy="262656"/>
          </a:xfrm>
          <a:prstGeom prst="rect">
            <a:avLst/>
          </a:prstGeom>
        </p:spPr>
        <p:txBody>
          <a:bodyPr rtlCol="0" anchor="ctr">
            <a:noAutofit/>
          </a:bodyPr>
          <a:lstStyle>
            <a:lvl1pPr marL="0" indent="0" algn="ctr">
              <a:buNone/>
              <a:defRPr sz="10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53" name="Segnaposto testo 3">
            <a:extLst>
              <a:ext uri="{FF2B5EF4-FFF2-40B4-BE49-F238E27FC236}">
                <a16:creationId xmlns:a16="http://schemas.microsoft.com/office/drawing/2014/main" id="{A8FD33D1-8F5B-D3D7-C85F-3BB20218A6A1}"/>
              </a:ext>
            </a:extLst>
          </p:cNvPr>
          <p:cNvSpPr>
            <a:spLocks noGrp="1"/>
          </p:cNvSpPr>
          <p:nvPr>
            <p:ph type="body" sz="half" idx="39"/>
          </p:nvPr>
        </p:nvSpPr>
        <p:spPr>
          <a:xfrm>
            <a:off x="4538433" y="6140837"/>
            <a:ext cx="1326034" cy="536611"/>
          </a:xfrm>
          <a:prstGeom prst="rect">
            <a:avLst/>
          </a:prstGeom>
        </p:spPr>
        <p:txBody>
          <a:bodyPr rtlCol="0" anchor="b">
            <a:normAutofit/>
          </a:bodyPr>
          <a:lstStyle>
            <a:lvl1pPr marL="0" indent="0" algn="ctr">
              <a:buNone/>
              <a:defRPr sz="10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4" name="Segnaposto testo 2">
            <a:extLst>
              <a:ext uri="{FF2B5EF4-FFF2-40B4-BE49-F238E27FC236}">
                <a16:creationId xmlns:a16="http://schemas.microsoft.com/office/drawing/2014/main" id="{88C35A55-132A-5880-2BFA-8FE87776084D}"/>
              </a:ext>
            </a:extLst>
          </p:cNvPr>
          <p:cNvSpPr>
            <a:spLocks noGrp="1"/>
          </p:cNvSpPr>
          <p:nvPr>
            <p:ph type="body" idx="40"/>
          </p:nvPr>
        </p:nvSpPr>
        <p:spPr>
          <a:xfrm>
            <a:off x="6057994" y="5771645"/>
            <a:ext cx="1326034" cy="262656"/>
          </a:xfrm>
          <a:prstGeom prst="rect">
            <a:avLst/>
          </a:prstGeom>
        </p:spPr>
        <p:txBody>
          <a:bodyPr rtlCol="0" anchor="ctr">
            <a:noAutofit/>
          </a:bodyPr>
          <a:lstStyle>
            <a:lvl1pPr marL="0" indent="0" algn="ctr">
              <a:buNone/>
              <a:defRPr sz="10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56" name="Segnaposto testo 3">
            <a:extLst>
              <a:ext uri="{FF2B5EF4-FFF2-40B4-BE49-F238E27FC236}">
                <a16:creationId xmlns:a16="http://schemas.microsoft.com/office/drawing/2014/main" id="{99559884-9314-DC81-91FA-D0E6698B34BB}"/>
              </a:ext>
            </a:extLst>
          </p:cNvPr>
          <p:cNvSpPr>
            <a:spLocks noGrp="1"/>
          </p:cNvSpPr>
          <p:nvPr>
            <p:ph type="body" sz="half" idx="42"/>
          </p:nvPr>
        </p:nvSpPr>
        <p:spPr>
          <a:xfrm>
            <a:off x="6057994" y="6140837"/>
            <a:ext cx="1326034" cy="536611"/>
          </a:xfrm>
          <a:prstGeom prst="rect">
            <a:avLst/>
          </a:prstGeom>
        </p:spPr>
        <p:txBody>
          <a:bodyPr rtlCol="0" anchor="b">
            <a:normAutofit/>
          </a:bodyPr>
          <a:lstStyle>
            <a:lvl1pPr marL="0" indent="0" algn="ctr">
              <a:buNone/>
              <a:defRPr sz="10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7" name="Segnaposto testo 2">
            <a:extLst>
              <a:ext uri="{FF2B5EF4-FFF2-40B4-BE49-F238E27FC236}">
                <a16:creationId xmlns:a16="http://schemas.microsoft.com/office/drawing/2014/main" id="{4FF38212-62B9-8C89-BFAA-B811F3B78067}"/>
              </a:ext>
            </a:extLst>
          </p:cNvPr>
          <p:cNvSpPr>
            <a:spLocks noGrp="1"/>
          </p:cNvSpPr>
          <p:nvPr>
            <p:ph type="body" idx="43"/>
          </p:nvPr>
        </p:nvSpPr>
        <p:spPr>
          <a:xfrm>
            <a:off x="7577555" y="5771645"/>
            <a:ext cx="1326034" cy="262656"/>
          </a:xfrm>
          <a:prstGeom prst="rect">
            <a:avLst/>
          </a:prstGeom>
        </p:spPr>
        <p:txBody>
          <a:bodyPr rtlCol="0" anchor="ctr">
            <a:noAutofit/>
          </a:bodyPr>
          <a:lstStyle>
            <a:lvl1pPr marL="0" indent="0" algn="ctr">
              <a:buNone/>
              <a:defRPr sz="10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59" name="Segnaposto testo 3">
            <a:extLst>
              <a:ext uri="{FF2B5EF4-FFF2-40B4-BE49-F238E27FC236}">
                <a16:creationId xmlns:a16="http://schemas.microsoft.com/office/drawing/2014/main" id="{C61AF314-E783-6FE1-F9AA-A093A56BA6BE}"/>
              </a:ext>
            </a:extLst>
          </p:cNvPr>
          <p:cNvSpPr>
            <a:spLocks noGrp="1"/>
          </p:cNvSpPr>
          <p:nvPr>
            <p:ph type="body" sz="half" idx="45"/>
          </p:nvPr>
        </p:nvSpPr>
        <p:spPr>
          <a:xfrm>
            <a:off x="7577555" y="6140837"/>
            <a:ext cx="1326034" cy="536611"/>
          </a:xfrm>
          <a:prstGeom prst="rect">
            <a:avLst/>
          </a:prstGeom>
        </p:spPr>
        <p:txBody>
          <a:bodyPr rtlCol="0" anchor="b">
            <a:normAutofit/>
          </a:bodyPr>
          <a:lstStyle>
            <a:lvl1pPr marL="0" indent="0" algn="ctr">
              <a:buNone/>
              <a:defRPr sz="10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60" name="Segnaposto testo 2">
            <a:extLst>
              <a:ext uri="{FF2B5EF4-FFF2-40B4-BE49-F238E27FC236}">
                <a16:creationId xmlns:a16="http://schemas.microsoft.com/office/drawing/2014/main" id="{BEE56571-2971-6EFC-0C23-9B34E817925E}"/>
              </a:ext>
            </a:extLst>
          </p:cNvPr>
          <p:cNvSpPr>
            <a:spLocks noGrp="1"/>
          </p:cNvSpPr>
          <p:nvPr>
            <p:ph type="body" idx="46"/>
          </p:nvPr>
        </p:nvSpPr>
        <p:spPr>
          <a:xfrm>
            <a:off x="9097116" y="5771645"/>
            <a:ext cx="1326034" cy="262656"/>
          </a:xfrm>
          <a:prstGeom prst="rect">
            <a:avLst/>
          </a:prstGeom>
        </p:spPr>
        <p:txBody>
          <a:bodyPr rtlCol="0" anchor="ctr">
            <a:noAutofit/>
          </a:bodyPr>
          <a:lstStyle>
            <a:lvl1pPr marL="0" indent="0" algn="ctr">
              <a:buNone/>
              <a:defRPr sz="10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2" name="Segnaposto testo 3">
            <a:extLst>
              <a:ext uri="{FF2B5EF4-FFF2-40B4-BE49-F238E27FC236}">
                <a16:creationId xmlns:a16="http://schemas.microsoft.com/office/drawing/2014/main" id="{D077BE3B-4F4F-F215-3817-19B90DAD0D17}"/>
              </a:ext>
            </a:extLst>
          </p:cNvPr>
          <p:cNvSpPr>
            <a:spLocks noGrp="1"/>
          </p:cNvSpPr>
          <p:nvPr>
            <p:ph type="body" sz="half" idx="48"/>
          </p:nvPr>
        </p:nvSpPr>
        <p:spPr>
          <a:xfrm>
            <a:off x="9097116" y="6140837"/>
            <a:ext cx="1326034" cy="536611"/>
          </a:xfrm>
          <a:prstGeom prst="rect">
            <a:avLst/>
          </a:prstGeom>
        </p:spPr>
        <p:txBody>
          <a:bodyPr rtlCol="0" anchor="b">
            <a:normAutofit/>
          </a:bodyPr>
          <a:lstStyle>
            <a:lvl1pPr marL="0" indent="0" algn="ctr">
              <a:buNone/>
              <a:defRPr sz="10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63" name="Segnaposto testo 2">
            <a:extLst>
              <a:ext uri="{FF2B5EF4-FFF2-40B4-BE49-F238E27FC236}">
                <a16:creationId xmlns:a16="http://schemas.microsoft.com/office/drawing/2014/main" id="{6AA65DB7-7044-EA2D-E4F4-A9A06B05D231}"/>
              </a:ext>
            </a:extLst>
          </p:cNvPr>
          <p:cNvSpPr>
            <a:spLocks noGrp="1"/>
          </p:cNvSpPr>
          <p:nvPr>
            <p:ph type="body" idx="49"/>
          </p:nvPr>
        </p:nvSpPr>
        <p:spPr>
          <a:xfrm>
            <a:off x="10643310" y="5771645"/>
            <a:ext cx="1326034" cy="262656"/>
          </a:xfrm>
          <a:prstGeom prst="rect">
            <a:avLst/>
          </a:prstGeom>
        </p:spPr>
        <p:txBody>
          <a:bodyPr rtlCol="0" anchor="ctr">
            <a:noAutofit/>
          </a:bodyPr>
          <a:lstStyle>
            <a:lvl1pPr marL="0" indent="0" algn="ctr">
              <a:buNone/>
              <a:defRPr sz="10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5" name="Segnaposto testo 3">
            <a:extLst>
              <a:ext uri="{FF2B5EF4-FFF2-40B4-BE49-F238E27FC236}">
                <a16:creationId xmlns:a16="http://schemas.microsoft.com/office/drawing/2014/main" id="{D0D570B7-78FE-C87D-287F-03DFFA2E95B6}"/>
              </a:ext>
            </a:extLst>
          </p:cNvPr>
          <p:cNvSpPr>
            <a:spLocks noGrp="1"/>
          </p:cNvSpPr>
          <p:nvPr>
            <p:ph type="body" sz="half" idx="51"/>
          </p:nvPr>
        </p:nvSpPr>
        <p:spPr>
          <a:xfrm>
            <a:off x="10643310" y="6140837"/>
            <a:ext cx="1326034" cy="536611"/>
          </a:xfrm>
          <a:prstGeom prst="rect">
            <a:avLst/>
          </a:prstGeom>
        </p:spPr>
        <p:txBody>
          <a:bodyPr rtlCol="0" anchor="b">
            <a:normAutofit/>
          </a:bodyPr>
          <a:lstStyle>
            <a:lvl1pPr marL="0" indent="0" algn="ctr">
              <a:buNone/>
              <a:defRPr sz="10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72" name="Segnaposto testo 3">
            <a:extLst>
              <a:ext uri="{FF2B5EF4-FFF2-40B4-BE49-F238E27FC236}">
                <a16:creationId xmlns:a16="http://schemas.microsoft.com/office/drawing/2014/main" id="{E5B66FDF-3930-38E1-556C-C033B3B7638F}"/>
              </a:ext>
            </a:extLst>
          </p:cNvPr>
          <p:cNvSpPr>
            <a:spLocks noGrp="1"/>
          </p:cNvSpPr>
          <p:nvPr>
            <p:ph type="body" sz="half" idx="2"/>
          </p:nvPr>
        </p:nvSpPr>
        <p:spPr>
          <a:xfrm>
            <a:off x="680322" y="2336872"/>
            <a:ext cx="3790078" cy="3599317"/>
          </a:xfrm>
          <a:prstGeom prst="rect">
            <a:avLst/>
          </a:prstGeom>
        </p:spPr>
        <p:txBody>
          <a:bodyPr rtlCol="0" anchor="ctr"/>
          <a:lstStyle>
            <a:lvl1pPr marL="0" indent="0">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73" name="Segnaposto immagine 2">
            <a:extLst>
              <a:ext uri="{FF2B5EF4-FFF2-40B4-BE49-F238E27FC236}">
                <a16:creationId xmlns:a16="http://schemas.microsoft.com/office/drawing/2014/main" id="{3DD84030-643D-C659-E64F-1E2D6BAE2B02}"/>
              </a:ext>
            </a:extLst>
          </p:cNvPr>
          <p:cNvSpPr>
            <a:spLocks noGrp="1" noChangeAspect="1"/>
          </p:cNvSpPr>
          <p:nvPr>
            <p:ph type="pic" idx="52"/>
          </p:nvPr>
        </p:nvSpPr>
        <p:spPr>
          <a:xfrm>
            <a:off x="4582823" y="4520934"/>
            <a:ext cx="1237090" cy="1145654"/>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74" name="Segnaposto immagine 2">
            <a:extLst>
              <a:ext uri="{FF2B5EF4-FFF2-40B4-BE49-F238E27FC236}">
                <a16:creationId xmlns:a16="http://schemas.microsoft.com/office/drawing/2014/main" id="{8E0EF397-EAAC-6092-9136-1A7FB596B796}"/>
              </a:ext>
            </a:extLst>
          </p:cNvPr>
          <p:cNvSpPr>
            <a:spLocks noGrp="1" noChangeAspect="1"/>
          </p:cNvSpPr>
          <p:nvPr>
            <p:ph type="pic" idx="53"/>
          </p:nvPr>
        </p:nvSpPr>
        <p:spPr>
          <a:xfrm>
            <a:off x="6102384" y="4520934"/>
            <a:ext cx="1237090" cy="1145654"/>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75" name="Segnaposto immagine 2">
            <a:extLst>
              <a:ext uri="{FF2B5EF4-FFF2-40B4-BE49-F238E27FC236}">
                <a16:creationId xmlns:a16="http://schemas.microsoft.com/office/drawing/2014/main" id="{A238A6DC-E1E1-D8F7-1222-4842809477F4}"/>
              </a:ext>
            </a:extLst>
          </p:cNvPr>
          <p:cNvSpPr>
            <a:spLocks noGrp="1" noChangeAspect="1"/>
          </p:cNvSpPr>
          <p:nvPr>
            <p:ph type="pic" idx="54"/>
          </p:nvPr>
        </p:nvSpPr>
        <p:spPr>
          <a:xfrm>
            <a:off x="7621945" y="4520934"/>
            <a:ext cx="1237090" cy="1145654"/>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76" name="Segnaposto immagine 2">
            <a:extLst>
              <a:ext uri="{FF2B5EF4-FFF2-40B4-BE49-F238E27FC236}">
                <a16:creationId xmlns:a16="http://schemas.microsoft.com/office/drawing/2014/main" id="{02014104-8ECD-277B-A52B-2F13C5C753C6}"/>
              </a:ext>
            </a:extLst>
          </p:cNvPr>
          <p:cNvSpPr>
            <a:spLocks noGrp="1" noChangeAspect="1"/>
          </p:cNvSpPr>
          <p:nvPr>
            <p:ph type="pic" idx="55"/>
          </p:nvPr>
        </p:nvSpPr>
        <p:spPr>
          <a:xfrm>
            <a:off x="9141506" y="4520934"/>
            <a:ext cx="1237090" cy="1145654"/>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77" name="Segnaposto immagine 2">
            <a:extLst>
              <a:ext uri="{FF2B5EF4-FFF2-40B4-BE49-F238E27FC236}">
                <a16:creationId xmlns:a16="http://schemas.microsoft.com/office/drawing/2014/main" id="{623D1A6A-53E4-8BD6-931B-1331632DA798}"/>
              </a:ext>
            </a:extLst>
          </p:cNvPr>
          <p:cNvSpPr>
            <a:spLocks noGrp="1" noChangeAspect="1"/>
          </p:cNvSpPr>
          <p:nvPr>
            <p:ph type="pic" idx="56"/>
          </p:nvPr>
        </p:nvSpPr>
        <p:spPr>
          <a:xfrm>
            <a:off x="10687700" y="4520934"/>
            <a:ext cx="1237090" cy="1145654"/>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Tree>
    <p:extLst>
      <p:ext uri="{BB962C8B-B14F-4D97-AF65-F5344CB8AC3E}">
        <p14:creationId xmlns:p14="http://schemas.microsoft.com/office/powerpoint/2010/main" val="2457818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Immagin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Immagin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ttangolo 8"/>
          <p:cNvSpPr/>
          <p:nvPr/>
        </p:nvSpPr>
        <p:spPr bwMode="ltGray">
          <a:xfrm>
            <a:off x="0" y="609600"/>
            <a:ext cx="10437812" cy="1368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ttangolo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p:txBody>
          <a:bodyPr rtlCol="0"/>
          <a:lstStyle>
            <a:lvl1pPr algn="r">
              <a:defRPr/>
            </a:lvl1pPr>
          </a:lstStyle>
          <a:p>
            <a:pPr rtl="0"/>
            <a:r>
              <a:rPr lang="it-IT" noProof="0"/>
              <a:t>Fare clic per modificare lo stile del titolo</a:t>
            </a:r>
          </a:p>
        </p:txBody>
      </p:sp>
      <p:sp>
        <p:nvSpPr>
          <p:cNvPr id="3" name="Segnaposto testo verticale 2"/>
          <p:cNvSpPr>
            <a:spLocks noGrp="1"/>
          </p:cNvSpPr>
          <p:nvPr>
            <p:ph type="body" orient="vert" idx="1"/>
          </p:nvPr>
        </p:nvSpPr>
        <p:spPr>
          <a:xfrm>
            <a:off x="680321" y="2336873"/>
            <a:ext cx="9613861" cy="3599316"/>
          </a:xfrm>
          <a:prstGeom prst="rect">
            <a:avLst/>
          </a:prstGeom>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pic>
        <p:nvPicPr>
          <p:cNvPr id="11" name="Immagine 4">
            <a:extLst>
              <a:ext uri="{FF2B5EF4-FFF2-40B4-BE49-F238E27FC236}">
                <a16:creationId xmlns:a16="http://schemas.microsoft.com/office/drawing/2014/main" id="{55272901-B613-E5CC-3738-AA20D8F68A9A}"/>
              </a:ext>
            </a:extLst>
          </p:cNvPr>
          <p:cNvPicPr>
            <a:picLocks noChangeAspect="1"/>
          </p:cNvPicPr>
          <p:nvPr userDrawn="1"/>
        </p:nvPicPr>
        <p:blipFill>
          <a:blip r:embed="rId4"/>
          <a:stretch>
            <a:fillRect/>
          </a:stretch>
        </p:blipFill>
        <p:spPr>
          <a:xfrm>
            <a:off x="10805304" y="768634"/>
            <a:ext cx="1164040" cy="1064894"/>
          </a:xfrm>
          <a:prstGeom prst="rect">
            <a:avLst/>
          </a:prstGeom>
          <a:noFill/>
          <a:ln>
            <a:noFill/>
          </a:ln>
          <a:effec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7" name="Rettangolo 6"/>
          <p:cNvSpPr/>
          <p:nvPr/>
        </p:nvSpPr>
        <p:spPr bwMode="ltGray">
          <a:xfrm rot="5400000">
            <a:off x="8116207" y="1869395"/>
            <a:ext cx="5106988" cy="1368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ttangolo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2" name="Titolo verticale 1"/>
          <p:cNvSpPr>
            <a:spLocks noGrp="1"/>
          </p:cNvSpPr>
          <p:nvPr>
            <p:ph type="title" orient="vert"/>
          </p:nvPr>
        </p:nvSpPr>
        <p:spPr>
          <a:xfrm>
            <a:off x="10129231" y="609597"/>
            <a:ext cx="1073802" cy="4353760"/>
          </a:xfrm>
        </p:spPr>
        <p:txBody>
          <a:bodyPr vert="eaVert" rtlCol="0"/>
          <a:lstStyle/>
          <a:p>
            <a:pPr rtl="0"/>
            <a:r>
              <a:rPr lang="it-IT" noProof="0" dirty="0"/>
              <a:t>Fare clic per modificare lo stile del titolo</a:t>
            </a:r>
          </a:p>
        </p:txBody>
      </p:sp>
      <p:sp>
        <p:nvSpPr>
          <p:cNvPr id="3" name="Segnaposto testo verticale 2"/>
          <p:cNvSpPr>
            <a:spLocks noGrp="1"/>
          </p:cNvSpPr>
          <p:nvPr>
            <p:ph type="body" orient="vert" idx="1"/>
          </p:nvPr>
        </p:nvSpPr>
        <p:spPr>
          <a:xfrm>
            <a:off x="680322" y="609597"/>
            <a:ext cx="8870004" cy="5326589"/>
          </a:xfrm>
          <a:prstGeom prst="rect">
            <a:avLst/>
          </a:prstGeom>
        </p:spPr>
        <p:txBody>
          <a:bodyPr vert="eaVert" rtlCol="0"/>
          <a:lstStyle/>
          <a:p>
            <a:pPr lvl="0" rtl="0"/>
            <a:r>
              <a:rPr lang="it-IT" noProof="0" dirty="0"/>
              <a:t>Fare clic per modificare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pic>
        <p:nvPicPr>
          <p:cNvPr id="9" name="Immagine 4">
            <a:extLst>
              <a:ext uri="{FF2B5EF4-FFF2-40B4-BE49-F238E27FC236}">
                <a16:creationId xmlns:a16="http://schemas.microsoft.com/office/drawing/2014/main" id="{319E85FE-36FF-021C-B489-BB6DA05D6312}"/>
              </a:ext>
            </a:extLst>
          </p:cNvPr>
          <p:cNvPicPr>
            <a:picLocks noChangeAspect="1"/>
          </p:cNvPicPr>
          <p:nvPr userDrawn="1"/>
        </p:nvPicPr>
        <p:blipFill>
          <a:blip r:embed="rId2"/>
          <a:stretch>
            <a:fillRect/>
          </a:stretch>
        </p:blipFill>
        <p:spPr>
          <a:xfrm rot="5400000">
            <a:off x="10079658" y="5524055"/>
            <a:ext cx="1164040" cy="1064894"/>
          </a:xfrm>
          <a:prstGeom prst="rect">
            <a:avLst/>
          </a:prstGeom>
          <a:noFill/>
          <a:ln>
            <a:noFill/>
          </a:ln>
          <a:effec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Ultima di copertina">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75D3A66A-A567-0C89-9956-3761589DD759}"/>
              </a:ext>
            </a:extLst>
          </p:cNvPr>
          <p:cNvSpPr/>
          <p:nvPr userDrawn="1"/>
        </p:nvSpPr>
        <p:spPr>
          <a:xfrm rot="5400000">
            <a:off x="2666998" y="-2667000"/>
            <a:ext cx="6858000" cy="12192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3" name="CasellaDiTesto 2">
            <a:extLst>
              <a:ext uri="{FF2B5EF4-FFF2-40B4-BE49-F238E27FC236}">
                <a16:creationId xmlns:a16="http://schemas.microsoft.com/office/drawing/2014/main" id="{1E2B4971-777E-6597-4577-8616149ED567}"/>
              </a:ext>
            </a:extLst>
          </p:cNvPr>
          <p:cNvSpPr txBox="1"/>
          <p:nvPr userDrawn="1"/>
        </p:nvSpPr>
        <p:spPr>
          <a:xfrm>
            <a:off x="152399" y="6216667"/>
            <a:ext cx="11887198" cy="342273"/>
          </a:xfrm>
          <a:prstGeom prst="rect">
            <a:avLst/>
          </a:prstGeom>
          <a:noFill/>
        </p:spPr>
        <p:txBody>
          <a:bodyPr wrap="square">
            <a:spAutoFit/>
          </a:bodyPr>
          <a:lstStyle/>
          <a:p>
            <a:pPr algn="just">
              <a:lnSpc>
                <a:spcPct val="120000"/>
              </a:lnSpc>
              <a:spcBef>
                <a:spcPts val="0"/>
              </a:spcBef>
            </a:pPr>
            <a:r>
              <a:rPr lang="it-IT" sz="700" spc="10" dirty="0">
                <a:solidFill>
                  <a:schemeClr val="tx1"/>
                </a:solidFill>
                <a:latin typeface="+mn-lt"/>
                <a:ea typeface="Arial" charset="0"/>
                <a:cs typeface="Arial" charset="0"/>
              </a:rPr>
              <a:t>Questo documento è redatto a scopo puramente informativo e non costituisce alcun elemento contrattuale con </a:t>
            </a:r>
            <a:r>
              <a:rPr lang="it-IT" sz="700" spc="10" dirty="0" err="1">
                <a:solidFill>
                  <a:schemeClr val="tx1"/>
                </a:solidFill>
                <a:latin typeface="+mn-lt"/>
                <a:ea typeface="Arial" charset="0"/>
                <a:cs typeface="Arial" charset="0"/>
              </a:rPr>
              <a:t>CodeNinja</a:t>
            </a:r>
            <a:r>
              <a:rPr lang="it-IT" sz="700" spc="10" dirty="0">
                <a:solidFill>
                  <a:schemeClr val="tx1"/>
                </a:solidFill>
                <a:latin typeface="+mn-lt"/>
                <a:ea typeface="Arial" charset="0"/>
                <a:cs typeface="Arial" charset="0"/>
              </a:rPr>
              <a:t> </a:t>
            </a:r>
            <a:r>
              <a:rPr lang="it-IT" sz="700" spc="10" dirty="0" err="1">
                <a:solidFill>
                  <a:schemeClr val="tx1"/>
                </a:solidFill>
                <a:latin typeface="+mn-lt"/>
                <a:ea typeface="Arial" charset="0"/>
                <a:cs typeface="Arial" charset="0"/>
              </a:rPr>
              <a:t>Srls</a:t>
            </a:r>
            <a:r>
              <a:rPr lang="it-IT" sz="700" spc="10" dirty="0">
                <a:solidFill>
                  <a:schemeClr val="tx1"/>
                </a:solidFill>
                <a:latin typeface="+mn-lt"/>
                <a:ea typeface="Arial" charset="0"/>
                <a:cs typeface="Arial" charset="0"/>
              </a:rPr>
              <a:t>. Esso contiene metodologie, strategie, sviluppi e funzionalità delle soluzioni commercializzate da </a:t>
            </a:r>
            <a:r>
              <a:rPr lang="it-IT" sz="700" spc="10" dirty="0" err="1">
                <a:solidFill>
                  <a:schemeClr val="tx1"/>
                </a:solidFill>
                <a:latin typeface="+mn-lt"/>
                <a:ea typeface="Arial" charset="0"/>
                <a:cs typeface="Arial" charset="0"/>
              </a:rPr>
              <a:t>CodeNinja</a:t>
            </a:r>
            <a:r>
              <a:rPr lang="it-IT" sz="700" spc="10" dirty="0">
                <a:solidFill>
                  <a:schemeClr val="tx1"/>
                </a:solidFill>
                <a:latin typeface="+mn-lt"/>
                <a:ea typeface="Arial" charset="0"/>
                <a:cs typeface="Arial" charset="0"/>
              </a:rPr>
              <a:t> </a:t>
            </a:r>
            <a:r>
              <a:rPr lang="it-IT" sz="700" spc="10" dirty="0" err="1">
                <a:solidFill>
                  <a:schemeClr val="tx1"/>
                </a:solidFill>
                <a:latin typeface="+mn-lt"/>
                <a:ea typeface="Arial" charset="0"/>
                <a:cs typeface="Arial" charset="0"/>
              </a:rPr>
              <a:t>Srls</a:t>
            </a:r>
            <a:r>
              <a:rPr lang="it-IT" sz="700" spc="10" dirty="0">
                <a:solidFill>
                  <a:schemeClr val="tx1"/>
                </a:solidFill>
                <a:latin typeface="+mn-lt"/>
                <a:ea typeface="Arial" charset="0"/>
                <a:cs typeface="Arial" charset="0"/>
              </a:rPr>
              <a:t> e dai suoi partner e non fornisce alcuna garanzia implicita o esplicita di alcun tipo, tutti i marchi in esso riportati appartengono ai rispettivi proprietari e vengono citati in esso a scopo di riferimento. Nessuna parte di questa pubblicazione può essere riprodotta o trasmessa in qualsiasi forma o per qualsiasi scopo senza la preventiva autorizzazione di </a:t>
            </a:r>
            <a:r>
              <a:rPr lang="it-IT" sz="700" spc="10" dirty="0" err="1">
                <a:solidFill>
                  <a:schemeClr val="tx1"/>
                </a:solidFill>
                <a:latin typeface="+mn-lt"/>
                <a:ea typeface="Arial" charset="0"/>
                <a:cs typeface="Arial" charset="0"/>
              </a:rPr>
              <a:t>CodeNinja</a:t>
            </a:r>
            <a:r>
              <a:rPr lang="it-IT" sz="700" spc="10" dirty="0">
                <a:solidFill>
                  <a:schemeClr val="tx1"/>
                </a:solidFill>
                <a:latin typeface="+mn-lt"/>
                <a:ea typeface="Arial" charset="0"/>
                <a:cs typeface="Arial" charset="0"/>
              </a:rPr>
              <a:t> </a:t>
            </a:r>
            <a:r>
              <a:rPr lang="it-IT" sz="700" spc="10" dirty="0" err="1">
                <a:solidFill>
                  <a:schemeClr val="tx1"/>
                </a:solidFill>
                <a:latin typeface="+mn-lt"/>
                <a:ea typeface="Arial" charset="0"/>
                <a:cs typeface="Arial" charset="0"/>
              </a:rPr>
              <a:t>Srls</a:t>
            </a:r>
            <a:r>
              <a:rPr lang="it-IT" sz="700" spc="10" dirty="0">
                <a:solidFill>
                  <a:schemeClr val="tx1"/>
                </a:solidFill>
                <a:latin typeface="+mn-lt"/>
                <a:ea typeface="Arial" charset="0"/>
                <a:cs typeface="Arial" charset="0"/>
              </a:rPr>
              <a:t>.</a:t>
            </a:r>
          </a:p>
        </p:txBody>
      </p:sp>
      <p:pic>
        <p:nvPicPr>
          <p:cNvPr id="4" name="Immagine 4">
            <a:extLst>
              <a:ext uri="{FF2B5EF4-FFF2-40B4-BE49-F238E27FC236}">
                <a16:creationId xmlns:a16="http://schemas.microsoft.com/office/drawing/2014/main" id="{E8F3B69E-A332-D1AA-FCB6-60F573504220}"/>
              </a:ext>
            </a:extLst>
          </p:cNvPr>
          <p:cNvPicPr>
            <a:picLocks noChangeAspect="1"/>
          </p:cNvPicPr>
          <p:nvPr userDrawn="1"/>
        </p:nvPicPr>
        <p:blipFill>
          <a:blip r:embed="rId2"/>
          <a:stretch>
            <a:fillRect/>
          </a:stretch>
        </p:blipFill>
        <p:spPr>
          <a:xfrm>
            <a:off x="5513978" y="1357159"/>
            <a:ext cx="1164040" cy="1064894"/>
          </a:xfrm>
          <a:prstGeom prst="rect">
            <a:avLst/>
          </a:prstGeom>
          <a:noFill/>
          <a:ln>
            <a:noFill/>
          </a:ln>
          <a:effectLst>
            <a:outerShdw blurRad="50800" dist="38100" dir="2700000" algn="tl" rotWithShape="0">
              <a:prstClr val="black">
                <a:alpha val="40000"/>
              </a:prstClr>
            </a:outerShdw>
          </a:effectLst>
        </p:spPr>
      </p:pic>
      <p:sp>
        <p:nvSpPr>
          <p:cNvPr id="9" name="CasellaDiTesto 8">
            <a:extLst>
              <a:ext uri="{FF2B5EF4-FFF2-40B4-BE49-F238E27FC236}">
                <a16:creationId xmlns:a16="http://schemas.microsoft.com/office/drawing/2014/main" id="{A6D20A19-AF33-D1AC-F7EC-D0A400D113C0}"/>
              </a:ext>
            </a:extLst>
          </p:cNvPr>
          <p:cNvSpPr txBox="1"/>
          <p:nvPr userDrawn="1"/>
        </p:nvSpPr>
        <p:spPr>
          <a:xfrm>
            <a:off x="4589969" y="2721114"/>
            <a:ext cx="3012058"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800" b="1" i="0" u="none" strike="noStrike" kern="0" cap="none" spc="0" normalizeH="0" baseline="0" noProof="0" dirty="0" err="1">
                <a:ln>
                  <a:noFill/>
                </a:ln>
                <a:solidFill>
                  <a:prstClr val="black"/>
                </a:solidFill>
                <a:effectLst/>
                <a:uLnTx/>
                <a:uFillTx/>
                <a:latin typeface="Calibri" panose="020F0502020204030204"/>
              </a:rPr>
              <a:t>CodeNinja</a:t>
            </a:r>
            <a:r>
              <a:rPr kumimoji="0" lang="it-IT" sz="1800" b="1" i="0" u="none" strike="noStrike" kern="0" cap="none" spc="0" normalizeH="0" baseline="0" noProof="0" dirty="0">
                <a:ln>
                  <a:noFill/>
                </a:ln>
                <a:solidFill>
                  <a:prstClr val="black"/>
                </a:solidFill>
                <a:effectLst/>
                <a:uLnTx/>
                <a:uFillTx/>
                <a:latin typeface="Calibri" panose="020F0502020204030204"/>
              </a:rPr>
              <a:t> </a:t>
            </a:r>
            <a:r>
              <a:rPr kumimoji="0" lang="it-IT" sz="1800" b="1" i="0" u="none" strike="noStrike" kern="0" cap="none" spc="0" normalizeH="0" baseline="0" noProof="0" dirty="0" err="1">
                <a:ln>
                  <a:noFill/>
                </a:ln>
                <a:solidFill>
                  <a:prstClr val="black"/>
                </a:solidFill>
                <a:effectLst/>
                <a:uLnTx/>
                <a:uFillTx/>
                <a:latin typeface="Calibri" panose="020F0502020204030204"/>
              </a:rPr>
              <a:t>srls</a:t>
            </a:r>
            <a:endParaRPr kumimoji="0" lang="it-IT" sz="1800" b="1" i="0" u="none" strike="noStrike" kern="0" cap="none" spc="0" normalizeH="0" baseline="0" noProof="0" dirty="0">
              <a:ln>
                <a:noFill/>
              </a:ln>
              <a:solidFill>
                <a:prstClr val="black"/>
              </a:solidFill>
              <a:effectLst/>
              <a:uLnTx/>
              <a:uFillTx/>
              <a:latin typeface="Calibri" panose="020F0502020204030204"/>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rgbClr val="FFFFFF"/>
                </a:solidFill>
                <a:effectLst/>
                <a:uLnTx/>
                <a:uFillTx/>
              </a:rPr>
              <a:t>Via Leonida </a:t>
            </a:r>
            <a:r>
              <a:rPr kumimoji="0" lang="it-IT" sz="1100" b="0" i="0" u="none" strike="noStrike" kern="0" cap="none" spc="0" normalizeH="0" baseline="0" noProof="0" dirty="0" err="1">
                <a:ln>
                  <a:noFill/>
                </a:ln>
                <a:solidFill>
                  <a:srgbClr val="FFFFFF"/>
                </a:solidFill>
                <a:effectLst/>
                <a:uLnTx/>
                <a:uFillTx/>
              </a:rPr>
              <a:t>Cialfi</a:t>
            </a:r>
            <a:r>
              <a:rPr kumimoji="0" lang="it-IT" sz="1100" b="0" i="0" u="none" strike="noStrike" kern="0" cap="none" spc="0" normalizeH="0" baseline="0" noProof="0" dirty="0">
                <a:ln>
                  <a:noFill/>
                </a:ln>
                <a:solidFill>
                  <a:srgbClr val="FFFFFF"/>
                </a:solidFill>
                <a:effectLst/>
                <a:uLnTx/>
                <a:uFillTx/>
              </a:rPr>
              <a:t>, 23 – 53100 – Siena (SI)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rgbClr val="FFFFFF"/>
                </a:solidFill>
                <a:effectLst/>
                <a:uLnTx/>
                <a:uFillTx/>
              </a:rPr>
              <a:t>info@codeninja.it  – https://www.codeninja.it</a:t>
            </a:r>
            <a:endParaRPr kumimoji="0" lang="it-IT" sz="11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6951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1191802" y="753228"/>
            <a:ext cx="9102380" cy="1080938"/>
          </a:xfrm>
        </p:spPr>
        <p:txBody>
          <a:bodyPr rtlCol="0"/>
          <a:lstStyle/>
          <a:p>
            <a:pPr rtl="0"/>
            <a:r>
              <a:rPr lang="it-IT" noProof="0" dirty="0"/>
              <a:t>Fare clic per modificare lo stile del titolo</a:t>
            </a:r>
          </a:p>
        </p:txBody>
      </p:sp>
      <p:sp>
        <p:nvSpPr>
          <p:cNvPr id="3" name="Segnaposto contenuto 2"/>
          <p:cNvSpPr>
            <a:spLocks noGrp="1"/>
          </p:cNvSpPr>
          <p:nvPr>
            <p:ph idx="1"/>
          </p:nvPr>
        </p:nvSpPr>
        <p:spPr>
          <a:xfrm>
            <a:off x="680321" y="2336873"/>
            <a:ext cx="9613861" cy="3599316"/>
          </a:xfrm>
          <a:prstGeom prst="rect">
            <a:avLst/>
          </a:prstGeom>
        </p:spPr>
        <p:txBody>
          <a:bodyPr rtlCol="0"/>
          <a:lstStyle/>
          <a:p>
            <a:pPr lvl="0" rtl="0"/>
            <a:r>
              <a:rPr lang="it-IT" noProof="0" dirty="0"/>
              <a:t>Fare clic per modificare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pic>
        <p:nvPicPr>
          <p:cNvPr id="11" name="Immagine 4">
            <a:extLst>
              <a:ext uri="{FF2B5EF4-FFF2-40B4-BE49-F238E27FC236}">
                <a16:creationId xmlns:a16="http://schemas.microsoft.com/office/drawing/2014/main" id="{FBDE001F-D93E-D569-DA3E-AC34C379C72A}"/>
              </a:ext>
            </a:extLst>
          </p:cNvPr>
          <p:cNvPicPr>
            <a:picLocks noChangeAspect="1"/>
          </p:cNvPicPr>
          <p:nvPr userDrawn="1"/>
        </p:nvPicPr>
        <p:blipFill>
          <a:blip r:embed="rId2"/>
          <a:stretch>
            <a:fillRect/>
          </a:stretch>
        </p:blipFill>
        <p:spPr>
          <a:xfrm>
            <a:off x="10805304" y="768634"/>
            <a:ext cx="1164040" cy="1064894"/>
          </a:xfrm>
          <a:prstGeom prst="rect">
            <a:avLst/>
          </a:prstGeom>
          <a:noFill/>
          <a:ln>
            <a:noFill/>
          </a:ln>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Immagin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sp>
        <p:nvSpPr>
          <p:cNvPr id="9" name="Rettangolo 8"/>
          <p:cNvSpPr/>
          <p:nvPr/>
        </p:nvSpPr>
        <p:spPr bwMode="ltGray">
          <a:xfrm>
            <a:off x="-2" y="2726267"/>
            <a:ext cx="10437812" cy="1368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680322" y="2869895"/>
            <a:ext cx="9613860" cy="1090788"/>
          </a:xfrm>
        </p:spPr>
        <p:txBody>
          <a:bodyPr rtlCol="0" anchor="ctr">
            <a:normAutofit/>
          </a:bodyPr>
          <a:lstStyle>
            <a:lvl1pPr algn="r">
              <a:defRPr sz="3600"/>
            </a:lvl1pPr>
          </a:lstStyle>
          <a:p>
            <a:pPr rtl="0"/>
            <a:r>
              <a:rPr lang="it-IT" noProof="0" dirty="0"/>
              <a:t>Fare clic per modificare lo stile del titolo</a:t>
            </a:r>
          </a:p>
        </p:txBody>
      </p:sp>
      <p:sp>
        <p:nvSpPr>
          <p:cNvPr id="3" name="Segnaposto testo 2"/>
          <p:cNvSpPr>
            <a:spLocks noGrp="1"/>
          </p:cNvSpPr>
          <p:nvPr>
            <p:ph type="body" idx="1"/>
          </p:nvPr>
        </p:nvSpPr>
        <p:spPr>
          <a:xfrm>
            <a:off x="680322" y="4232171"/>
            <a:ext cx="9613860" cy="1704017"/>
          </a:xfrm>
          <a:prstGeom prst="rect">
            <a:avLst/>
          </a:prstGeom>
        </p:spPr>
        <p:txBody>
          <a:bodyPr rtlCol="0">
            <a:normAutofit/>
          </a:bodyPr>
          <a:lstStyle>
            <a:lvl1pPr marL="0" indent="0" algn="r">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dirty="0"/>
              <a:t>Fare clic per modificare gli stili del testo dello schema</a:t>
            </a:r>
          </a:p>
        </p:txBody>
      </p:sp>
      <p:pic>
        <p:nvPicPr>
          <p:cNvPr id="11" name="Immagine 4">
            <a:extLst>
              <a:ext uri="{FF2B5EF4-FFF2-40B4-BE49-F238E27FC236}">
                <a16:creationId xmlns:a16="http://schemas.microsoft.com/office/drawing/2014/main" id="{B627145E-3EF6-534D-B74D-64B4A294E410}"/>
              </a:ext>
            </a:extLst>
          </p:cNvPr>
          <p:cNvPicPr>
            <a:picLocks noChangeAspect="1"/>
          </p:cNvPicPr>
          <p:nvPr userDrawn="1"/>
        </p:nvPicPr>
        <p:blipFill>
          <a:blip r:embed="rId3"/>
          <a:stretch>
            <a:fillRect/>
          </a:stretch>
        </p:blipFill>
        <p:spPr>
          <a:xfrm>
            <a:off x="10805302" y="2896553"/>
            <a:ext cx="1164040" cy="1064894"/>
          </a:xfrm>
          <a:prstGeom prst="rect">
            <a:avLst/>
          </a:prstGeom>
          <a:noFill/>
          <a:ln>
            <a:noFill/>
          </a:ln>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1232899" y="753228"/>
            <a:ext cx="9061283" cy="1080938"/>
          </a:xfrm>
        </p:spPr>
        <p:txBody>
          <a:bodyPr rtlCol="0"/>
          <a:lstStyle>
            <a:lvl1pPr>
              <a:defRPr>
                <a:solidFill>
                  <a:schemeClr val="bg1"/>
                </a:solidFill>
              </a:defRPr>
            </a:lvl1pPr>
          </a:lstStyle>
          <a:p>
            <a:pPr rtl="0"/>
            <a:r>
              <a:rPr lang="it-IT" noProof="0" dirty="0"/>
              <a:t>Fare clic per modificare lo stile del titolo</a:t>
            </a:r>
          </a:p>
        </p:txBody>
      </p:sp>
      <p:sp>
        <p:nvSpPr>
          <p:cNvPr id="3" name="Segnaposto contenuto 2"/>
          <p:cNvSpPr>
            <a:spLocks noGrp="1"/>
          </p:cNvSpPr>
          <p:nvPr>
            <p:ph sz="half" idx="1"/>
          </p:nvPr>
        </p:nvSpPr>
        <p:spPr>
          <a:xfrm>
            <a:off x="680320" y="2336873"/>
            <a:ext cx="4698358" cy="3599316"/>
          </a:xfrm>
          <a:prstGeom prst="rect">
            <a:avLst/>
          </a:prstGeom>
        </p:spPr>
        <p:txBody>
          <a:bodyPr rtlCol="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p:cNvSpPr>
            <a:spLocks noGrp="1"/>
          </p:cNvSpPr>
          <p:nvPr>
            <p:ph sz="half" idx="2"/>
          </p:nvPr>
        </p:nvSpPr>
        <p:spPr>
          <a:xfrm>
            <a:off x="5594123" y="2336873"/>
            <a:ext cx="4700058" cy="3599316"/>
          </a:xfrm>
          <a:prstGeom prst="rect">
            <a:avLst/>
          </a:prstGeom>
        </p:spPr>
        <p:txBody>
          <a:bodyPr rtlCol="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pic>
        <p:nvPicPr>
          <p:cNvPr id="12" name="Immagine 4">
            <a:extLst>
              <a:ext uri="{FF2B5EF4-FFF2-40B4-BE49-F238E27FC236}">
                <a16:creationId xmlns:a16="http://schemas.microsoft.com/office/drawing/2014/main" id="{6B8229E3-2C86-D973-CDD1-3D32B75224CB}"/>
              </a:ext>
            </a:extLst>
          </p:cNvPr>
          <p:cNvPicPr>
            <a:picLocks noChangeAspect="1"/>
          </p:cNvPicPr>
          <p:nvPr userDrawn="1"/>
        </p:nvPicPr>
        <p:blipFill>
          <a:blip r:embed="rId2"/>
          <a:stretch>
            <a:fillRect/>
          </a:stretch>
        </p:blipFill>
        <p:spPr>
          <a:xfrm>
            <a:off x="10805304" y="768634"/>
            <a:ext cx="1164040" cy="1064894"/>
          </a:xfrm>
          <a:prstGeom prst="rect">
            <a:avLst/>
          </a:prstGeom>
          <a:noFill/>
          <a:ln>
            <a:noFill/>
          </a:ln>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680319" y="753229"/>
            <a:ext cx="9613863" cy="1080937"/>
          </a:xfrm>
        </p:spPr>
        <p:txBody>
          <a:bodyPr rtlCol="0"/>
          <a:lstStyle/>
          <a:p>
            <a:pPr rtl="0"/>
            <a:r>
              <a:rPr lang="it-IT" noProof="0"/>
              <a:t>Fare clic per modificare lo stile del titolo</a:t>
            </a:r>
          </a:p>
        </p:txBody>
      </p:sp>
      <p:sp>
        <p:nvSpPr>
          <p:cNvPr id="3" name="Segnaposto testo 2"/>
          <p:cNvSpPr>
            <a:spLocks noGrp="1"/>
          </p:cNvSpPr>
          <p:nvPr>
            <p:ph type="body" idx="1"/>
          </p:nvPr>
        </p:nvSpPr>
        <p:spPr>
          <a:xfrm>
            <a:off x="906350" y="2336873"/>
            <a:ext cx="4472327" cy="693135"/>
          </a:xfrm>
          <a:prstGeom prst="rect">
            <a:avLst/>
          </a:prstGeom>
        </p:spPr>
        <p:txBody>
          <a:bodyPr rtlCol="0"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680322" y="3030008"/>
            <a:ext cx="4698355" cy="2906179"/>
          </a:xfrm>
          <a:prstGeom prst="rect">
            <a:avLst/>
          </a:prstGeom>
        </p:spPr>
        <p:txBody>
          <a:bodyPr rtlCol="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p:nvPr>
        </p:nvSpPr>
        <p:spPr>
          <a:xfrm>
            <a:off x="5820154" y="2336873"/>
            <a:ext cx="4474028" cy="692076"/>
          </a:xfrm>
          <a:prstGeom prst="rect">
            <a:avLst/>
          </a:prstGeom>
        </p:spPr>
        <p:txBody>
          <a:bodyPr rtlCol="0"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p:cNvSpPr>
            <a:spLocks noGrp="1"/>
          </p:cNvSpPr>
          <p:nvPr>
            <p:ph sz="quarter" idx="4"/>
          </p:nvPr>
        </p:nvSpPr>
        <p:spPr>
          <a:xfrm>
            <a:off x="5594123" y="3030008"/>
            <a:ext cx="4700059" cy="2906179"/>
          </a:xfrm>
          <a:prstGeom prst="rect">
            <a:avLst/>
          </a:prstGeom>
        </p:spPr>
        <p:txBody>
          <a:bodyPr rtlCol="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pic>
        <p:nvPicPr>
          <p:cNvPr id="14" name="Immagine 4">
            <a:extLst>
              <a:ext uri="{FF2B5EF4-FFF2-40B4-BE49-F238E27FC236}">
                <a16:creationId xmlns:a16="http://schemas.microsoft.com/office/drawing/2014/main" id="{4885C879-B550-DC3B-545E-FF5B901519F1}"/>
              </a:ext>
            </a:extLst>
          </p:cNvPr>
          <p:cNvPicPr>
            <a:picLocks noChangeAspect="1"/>
          </p:cNvPicPr>
          <p:nvPr userDrawn="1"/>
        </p:nvPicPr>
        <p:blipFill>
          <a:blip r:embed="rId2"/>
          <a:stretch>
            <a:fillRect/>
          </a:stretch>
        </p:blipFill>
        <p:spPr>
          <a:xfrm>
            <a:off x="10805304" y="768634"/>
            <a:ext cx="1164040" cy="1064894"/>
          </a:xfrm>
          <a:prstGeom prst="rect">
            <a:avLst/>
          </a:prstGeom>
          <a:noFill/>
          <a:ln>
            <a:noFill/>
          </a:ln>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a:t>
            </a:r>
          </a:p>
        </p:txBody>
      </p:sp>
      <p:pic>
        <p:nvPicPr>
          <p:cNvPr id="10" name="Immagine 4">
            <a:extLst>
              <a:ext uri="{FF2B5EF4-FFF2-40B4-BE49-F238E27FC236}">
                <a16:creationId xmlns:a16="http://schemas.microsoft.com/office/drawing/2014/main" id="{517F421B-4E69-BAEC-F811-D76EE81C539E}"/>
              </a:ext>
            </a:extLst>
          </p:cNvPr>
          <p:cNvPicPr>
            <a:picLocks noChangeAspect="1"/>
          </p:cNvPicPr>
          <p:nvPr userDrawn="1"/>
        </p:nvPicPr>
        <p:blipFill>
          <a:blip r:embed="rId2"/>
          <a:stretch>
            <a:fillRect/>
          </a:stretch>
        </p:blipFill>
        <p:spPr>
          <a:xfrm>
            <a:off x="10777400" y="772496"/>
            <a:ext cx="1164040" cy="1064894"/>
          </a:xfrm>
          <a:prstGeom prst="rect">
            <a:avLst/>
          </a:prstGeom>
          <a:noFill/>
          <a:ln>
            <a:noFill/>
          </a:ln>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80321" y="753227"/>
            <a:ext cx="9613859" cy="1080940"/>
          </a:xfrm>
        </p:spPr>
        <p:txBody>
          <a:bodyPr rtlCol="0" anchor="ctr">
            <a:normAutofit/>
          </a:bodyPr>
          <a:lstStyle>
            <a:lvl1pPr>
              <a:defRPr sz="3600"/>
            </a:lvl1pPr>
          </a:lstStyle>
          <a:p>
            <a:pPr rtl="0"/>
            <a:r>
              <a:rPr lang="it-IT" noProof="0"/>
              <a:t>Fare clic per modificare lo stile del titolo</a:t>
            </a:r>
          </a:p>
        </p:txBody>
      </p:sp>
      <p:sp>
        <p:nvSpPr>
          <p:cNvPr id="3" name="Segnaposto contenuto 2"/>
          <p:cNvSpPr>
            <a:spLocks noGrp="1"/>
          </p:cNvSpPr>
          <p:nvPr>
            <p:ph idx="1"/>
          </p:nvPr>
        </p:nvSpPr>
        <p:spPr>
          <a:xfrm>
            <a:off x="4685846" y="2336873"/>
            <a:ext cx="5608336" cy="3599313"/>
          </a:xfrm>
          <a:prstGeom prst="rect">
            <a:avLst/>
          </a:prstGeom>
        </p:spPr>
        <p:txBody>
          <a:bodyPr rtlCol="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p:cNvSpPr>
            <a:spLocks noGrp="1"/>
          </p:cNvSpPr>
          <p:nvPr>
            <p:ph type="body" sz="half" idx="2"/>
          </p:nvPr>
        </p:nvSpPr>
        <p:spPr>
          <a:xfrm>
            <a:off x="680322" y="2336872"/>
            <a:ext cx="3790078" cy="3599317"/>
          </a:xfrm>
          <a:prstGeom prst="rect">
            <a:avLst/>
          </a:prstGeom>
        </p:spPr>
        <p:txBody>
          <a:bodyPr rtlCol="0" anchor="ctr"/>
          <a:lstStyle>
            <a:lvl1pPr marL="0" indent="0">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pic>
        <p:nvPicPr>
          <p:cNvPr id="12" name="Immagine 4">
            <a:extLst>
              <a:ext uri="{FF2B5EF4-FFF2-40B4-BE49-F238E27FC236}">
                <a16:creationId xmlns:a16="http://schemas.microsoft.com/office/drawing/2014/main" id="{4C86DEAE-EFF5-D94D-A57A-41A326C19BB9}"/>
              </a:ext>
            </a:extLst>
          </p:cNvPr>
          <p:cNvPicPr>
            <a:picLocks noChangeAspect="1"/>
          </p:cNvPicPr>
          <p:nvPr userDrawn="1"/>
        </p:nvPicPr>
        <p:blipFill>
          <a:blip r:embed="rId2"/>
          <a:stretch>
            <a:fillRect/>
          </a:stretch>
        </p:blipFill>
        <p:spPr>
          <a:xfrm>
            <a:off x="10805304" y="768634"/>
            <a:ext cx="1164040" cy="1064894"/>
          </a:xfrm>
          <a:prstGeom prst="rect">
            <a:avLst/>
          </a:prstGeom>
          <a:noFill/>
          <a:ln>
            <a:noFill/>
          </a:ln>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80323" y="753228"/>
            <a:ext cx="9613857" cy="1080938"/>
          </a:xfrm>
        </p:spPr>
        <p:txBody>
          <a:bodyPr rtlCol="0" anchor="ctr">
            <a:normAutofit/>
          </a:bodyPr>
          <a:lstStyle>
            <a:lvl1pPr>
              <a:defRPr sz="3600"/>
            </a:lvl1pPr>
          </a:lstStyle>
          <a:p>
            <a:pPr rtl="0"/>
            <a:r>
              <a:rPr lang="it-IT" noProof="0"/>
              <a:t>Fare clic per modificare lo stile del titolo</a:t>
            </a:r>
          </a:p>
        </p:txBody>
      </p:sp>
      <p:sp>
        <p:nvSpPr>
          <p:cNvPr id="3" name="Segnaposto immagine 2"/>
          <p:cNvSpPr>
            <a:spLocks noGrp="1" noChangeAspect="1"/>
          </p:cNvSpPr>
          <p:nvPr>
            <p:ph type="pic" idx="1"/>
          </p:nvPr>
        </p:nvSpPr>
        <p:spPr>
          <a:xfrm>
            <a:off x="4868333" y="2336874"/>
            <a:ext cx="5425849" cy="3599312"/>
          </a:xfrm>
          <a:prstGeom prst="rect">
            <a:avLst/>
          </a:prstGeom>
          <a:noFill/>
          <a:ln>
            <a:noFill/>
          </a:ln>
          <a:effectLst>
            <a:outerShdw blurRad="76200" dist="63500" dir="5040000" algn="tl" rotWithShape="0">
              <a:srgbClr val="000000">
                <a:alpha val="41000"/>
              </a:srgbClr>
            </a:outerShdw>
          </a:effectLst>
        </p:spPr>
        <p:txBody>
          <a:bodyPr rtlCol="0" anchor="t"/>
          <a:lstStyle>
            <a:lvl1pPr marL="0" indent="0">
              <a:buNone/>
              <a:defRPr sz="3200">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
        <p:nvSpPr>
          <p:cNvPr id="4" name="Segnaposto testo 3"/>
          <p:cNvSpPr>
            <a:spLocks noGrp="1"/>
          </p:cNvSpPr>
          <p:nvPr>
            <p:ph type="body" sz="half" idx="2"/>
          </p:nvPr>
        </p:nvSpPr>
        <p:spPr>
          <a:xfrm>
            <a:off x="680323" y="2336873"/>
            <a:ext cx="3876256" cy="3599315"/>
          </a:xfrm>
          <a:prstGeom prst="rect">
            <a:avLst/>
          </a:prstGeom>
        </p:spPr>
        <p:txBody>
          <a:bodyPr rtlCol="0" anchor="ctr"/>
          <a:lstStyle>
            <a:lvl1pPr marL="0" indent="0">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pic>
        <p:nvPicPr>
          <p:cNvPr id="12" name="Immagine 4">
            <a:extLst>
              <a:ext uri="{FF2B5EF4-FFF2-40B4-BE49-F238E27FC236}">
                <a16:creationId xmlns:a16="http://schemas.microsoft.com/office/drawing/2014/main" id="{E80224C4-C581-D6F4-6476-BE3A268AF288}"/>
              </a:ext>
            </a:extLst>
          </p:cNvPr>
          <p:cNvPicPr>
            <a:picLocks noChangeAspect="1"/>
          </p:cNvPicPr>
          <p:nvPr userDrawn="1"/>
        </p:nvPicPr>
        <p:blipFill>
          <a:blip r:embed="rId2"/>
          <a:stretch>
            <a:fillRect/>
          </a:stretch>
        </p:blipFill>
        <p:spPr>
          <a:xfrm>
            <a:off x="10805304" y="768634"/>
            <a:ext cx="1164040" cy="1064894"/>
          </a:xfrm>
          <a:prstGeom prst="rect">
            <a:avLst/>
          </a:prstGeom>
          <a:noFill/>
          <a:ln>
            <a:noFill/>
          </a:ln>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Immagin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Immagin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ttangolo 9"/>
          <p:cNvSpPr/>
          <p:nvPr/>
        </p:nvSpPr>
        <p:spPr bwMode="ltGray">
          <a:xfrm>
            <a:off x="0" y="4567988"/>
            <a:ext cx="10437812" cy="1368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ttangolo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680322" y="4711616"/>
            <a:ext cx="9613859" cy="453051"/>
          </a:xfrm>
        </p:spPr>
        <p:txBody>
          <a:bodyPr rtlCol="0" anchor="b">
            <a:normAutofit/>
          </a:bodyPr>
          <a:lstStyle>
            <a:lvl1pPr>
              <a:defRPr sz="2400"/>
            </a:lvl1pPr>
          </a:lstStyle>
          <a:p>
            <a:pPr rtl="0"/>
            <a:r>
              <a:rPr lang="it-IT" noProof="0"/>
              <a:t>Fare clic per modificare lo stile del titolo</a:t>
            </a:r>
          </a:p>
        </p:txBody>
      </p:sp>
      <p:sp>
        <p:nvSpPr>
          <p:cNvPr id="3" name="Segnaposto immagine 2"/>
          <p:cNvSpPr>
            <a:spLocks noGrp="1" noChangeAspect="1"/>
          </p:cNvSpPr>
          <p:nvPr>
            <p:ph type="pic" idx="1"/>
          </p:nvPr>
        </p:nvSpPr>
        <p:spPr>
          <a:xfrm>
            <a:off x="680322" y="609597"/>
            <a:ext cx="9613859" cy="3589575"/>
          </a:xfrm>
          <a:prstGeom prst="rect">
            <a:avLst/>
          </a:prstGeom>
          <a:noFill/>
          <a:ln>
            <a:noFill/>
          </a:ln>
          <a:effectLst>
            <a:outerShdw blurRad="76200" dist="63500" dir="5040000" algn="tl" rotWithShape="0">
              <a:srgbClr val="000000">
                <a:alpha val="41000"/>
              </a:srgbClr>
            </a:outerShdw>
          </a:effectLst>
        </p:spPr>
        <p:txBody>
          <a:bodyPr rtlCol="0" anchor="t"/>
          <a:lstStyle>
            <a:lvl1pPr marL="0" indent="0">
              <a:buNone/>
              <a:defRPr sz="3200">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
        <p:nvSpPr>
          <p:cNvPr id="4" name="Segnaposto testo 3"/>
          <p:cNvSpPr>
            <a:spLocks noGrp="1"/>
          </p:cNvSpPr>
          <p:nvPr>
            <p:ph type="body" sz="half" idx="2"/>
          </p:nvPr>
        </p:nvSpPr>
        <p:spPr>
          <a:xfrm>
            <a:off x="680319" y="5169583"/>
            <a:ext cx="9613862" cy="622971"/>
          </a:xfrm>
          <a:prstGeom prst="rect">
            <a:avLst/>
          </a:prstGeom>
        </p:spPr>
        <p:txBody>
          <a:bodyPr rtlCol="0"/>
          <a:lstStyle>
            <a:lvl1pPr marL="0" indent="0">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pic>
        <p:nvPicPr>
          <p:cNvPr id="12" name="Immagine 4">
            <a:extLst>
              <a:ext uri="{FF2B5EF4-FFF2-40B4-BE49-F238E27FC236}">
                <a16:creationId xmlns:a16="http://schemas.microsoft.com/office/drawing/2014/main" id="{77DB75ED-E8BB-C3D8-FC96-4FC8E631415C}"/>
              </a:ext>
            </a:extLst>
          </p:cNvPr>
          <p:cNvPicPr>
            <a:picLocks noChangeAspect="1"/>
          </p:cNvPicPr>
          <p:nvPr userDrawn="1"/>
        </p:nvPicPr>
        <p:blipFill>
          <a:blip r:embed="rId4"/>
          <a:stretch>
            <a:fillRect/>
          </a:stretch>
        </p:blipFill>
        <p:spPr>
          <a:xfrm>
            <a:off x="10805304" y="4727022"/>
            <a:ext cx="1164040" cy="1064894"/>
          </a:xfrm>
          <a:prstGeom prst="rect">
            <a:avLst/>
          </a:prstGeom>
          <a:noFill/>
          <a:ln>
            <a:noFill/>
          </a:ln>
          <a:effec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Immagine 8">
            <a:extLst>
              <a:ext uri="{FF2B5EF4-FFF2-40B4-BE49-F238E27FC236}">
                <a16:creationId xmlns:a16="http://schemas.microsoft.com/office/drawing/2014/main" id="{C29DBCBB-D7F6-144C-D468-5D5CE27EC63D}"/>
              </a:ext>
            </a:extLst>
          </p:cNvPr>
          <p:cNvPicPr>
            <a:picLocks noChangeAspect="1"/>
          </p:cNvPicPr>
          <p:nvPr userDrawn="1"/>
        </p:nvPicPr>
        <p:blipFill>
          <a:blip r:embed="rId20"/>
          <a:stretch>
            <a:fillRect/>
          </a:stretch>
        </p:blipFill>
        <p:spPr>
          <a:xfrm>
            <a:off x="8691196" y="3080802"/>
            <a:ext cx="4762500" cy="4762500"/>
          </a:xfrm>
          <a:prstGeom prst="rect">
            <a:avLst/>
          </a:prstGeom>
        </p:spPr>
      </p:pic>
      <p:pic>
        <p:nvPicPr>
          <p:cNvPr id="12" name="Immagine 13">
            <a:extLst>
              <a:ext uri="{FF2B5EF4-FFF2-40B4-BE49-F238E27FC236}">
                <a16:creationId xmlns:a16="http://schemas.microsoft.com/office/drawing/2014/main" id="{D99EB9CD-3041-726E-1D2A-80D0F839C12D}"/>
              </a:ext>
            </a:extLst>
          </p:cNvPr>
          <p:cNvPicPr>
            <a:picLocks noChangeAspect="1"/>
          </p:cNvPicPr>
          <p:nvPr userDrawn="1"/>
        </p:nvPicPr>
        <p:blipFill rotWithShape="1">
          <a:blip r:embed="rId21"/>
          <a:srcRect r="34408" b="39041"/>
          <a:stretch/>
        </p:blipFill>
        <p:spPr>
          <a:xfrm>
            <a:off x="9068203" y="3954849"/>
            <a:ext cx="3123797" cy="2903151"/>
          </a:xfrm>
          <a:prstGeom prst="rect">
            <a:avLst/>
          </a:prstGeom>
        </p:spPr>
      </p:pic>
      <p:pic>
        <p:nvPicPr>
          <p:cNvPr id="5" name="Immagine 11">
            <a:extLst>
              <a:ext uri="{FF2B5EF4-FFF2-40B4-BE49-F238E27FC236}">
                <a16:creationId xmlns:a16="http://schemas.microsoft.com/office/drawing/2014/main" id="{644DD4C7-E68B-0ABE-E967-E042B3B0D7A9}"/>
              </a:ext>
            </a:extLst>
          </p:cNvPr>
          <p:cNvPicPr>
            <a:picLocks noChangeAspect="1"/>
          </p:cNvPicPr>
          <p:nvPr userDrawn="1"/>
        </p:nvPicPr>
        <p:blipFill rotWithShape="1">
          <a:blip r:embed="rId22"/>
          <a:srcRect t="29840" r="34408"/>
          <a:stretch/>
        </p:blipFill>
        <p:spPr>
          <a:xfrm>
            <a:off x="9068203" y="-1"/>
            <a:ext cx="3123797" cy="3341369"/>
          </a:xfrm>
          <a:prstGeom prst="rect">
            <a:avLst/>
          </a:prstGeom>
        </p:spPr>
      </p:pic>
      <p:pic>
        <p:nvPicPr>
          <p:cNvPr id="11" name="Immagine 2">
            <a:extLst>
              <a:ext uri="{FF2B5EF4-FFF2-40B4-BE49-F238E27FC236}">
                <a16:creationId xmlns:a16="http://schemas.microsoft.com/office/drawing/2014/main" id="{7BF355F5-0503-1111-03A7-A974EC11A7B0}"/>
              </a:ext>
            </a:extLst>
          </p:cNvPr>
          <p:cNvPicPr>
            <a:picLocks noChangeAspect="1"/>
          </p:cNvPicPr>
          <p:nvPr userDrawn="1"/>
        </p:nvPicPr>
        <p:blipFill rotWithShape="1">
          <a:blip r:embed="rId23"/>
          <a:srcRect l="25544" t="23286"/>
          <a:stretch/>
        </p:blipFill>
        <p:spPr>
          <a:xfrm>
            <a:off x="-1" y="0"/>
            <a:ext cx="1780675" cy="1834688"/>
          </a:xfrm>
          <a:prstGeom prst="rect">
            <a:avLst/>
          </a:prstGeom>
        </p:spPr>
      </p:pic>
      <p:pic>
        <p:nvPicPr>
          <p:cNvPr id="6" name="Immagine 6">
            <a:extLst>
              <a:ext uri="{FF2B5EF4-FFF2-40B4-BE49-F238E27FC236}">
                <a16:creationId xmlns:a16="http://schemas.microsoft.com/office/drawing/2014/main" id="{CF82E288-C9C1-4FD2-1BC1-E55C85691E24}"/>
              </a:ext>
            </a:extLst>
          </p:cNvPr>
          <p:cNvPicPr>
            <a:picLocks noChangeAspect="1"/>
          </p:cNvPicPr>
          <p:nvPr userDrawn="1"/>
        </p:nvPicPr>
        <p:blipFill rotWithShape="1">
          <a:blip r:embed="rId24"/>
          <a:srcRect l="26685" b="24461"/>
          <a:stretch/>
        </p:blipFill>
        <p:spPr>
          <a:xfrm>
            <a:off x="-1" y="5023313"/>
            <a:ext cx="1780676" cy="1834687"/>
          </a:xfrm>
          <a:prstGeom prst="rect">
            <a:avLst/>
          </a:prstGeom>
        </p:spPr>
      </p:pic>
      <p:sp>
        <p:nvSpPr>
          <p:cNvPr id="2" name="Segnaposto titolo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pPr rtl="0"/>
            <a:r>
              <a:rPr lang="it-IT" noProof="0" dirty="0"/>
              <a:t>Fare clic per modificare lo stile del titolo</a:t>
            </a:r>
          </a:p>
        </p:txBody>
      </p:sp>
      <p:sp>
        <p:nvSpPr>
          <p:cNvPr id="3" name="Segnaposto testo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rtl="0"/>
            <a:r>
              <a:rPr lang="it-IT" noProof="0" dirty="0"/>
              <a:t>Fare clic per modificare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10" name="CasellaDiTesto 9">
            <a:extLst>
              <a:ext uri="{FF2B5EF4-FFF2-40B4-BE49-F238E27FC236}">
                <a16:creationId xmlns:a16="http://schemas.microsoft.com/office/drawing/2014/main" id="{AA60A6E7-D397-C644-28DD-99D6B7246DB8}"/>
              </a:ext>
            </a:extLst>
          </p:cNvPr>
          <p:cNvSpPr txBox="1"/>
          <p:nvPr userDrawn="1"/>
        </p:nvSpPr>
        <p:spPr>
          <a:xfrm>
            <a:off x="119272" y="6042993"/>
            <a:ext cx="3985591" cy="707886"/>
          </a:xfrm>
          <a:prstGeom prst="rect">
            <a:avLst/>
          </a:prstGeom>
          <a:noFill/>
        </p:spPr>
        <p:txBody>
          <a:bodyPr wrap="square" rtlCol="0">
            <a:spAutoFit/>
          </a:bodyPr>
          <a:lstStyle/>
          <a:p>
            <a:r>
              <a:rPr lang="it-IT" sz="1800" b="1" dirty="0" err="1">
                <a:solidFill>
                  <a:schemeClr val="bg1"/>
                </a:solidFill>
                <a:latin typeface="+mj-lt"/>
              </a:rPr>
              <a:t>CodeNinja</a:t>
            </a:r>
            <a:r>
              <a:rPr lang="it-IT" sz="1800" b="1" dirty="0">
                <a:solidFill>
                  <a:schemeClr val="bg1"/>
                </a:solidFill>
                <a:latin typeface="+mj-lt"/>
              </a:rPr>
              <a:t> </a:t>
            </a:r>
            <a:r>
              <a:rPr lang="it-IT" sz="1800" b="1" dirty="0" err="1">
                <a:solidFill>
                  <a:schemeClr val="bg1"/>
                </a:solidFill>
                <a:latin typeface="+mj-lt"/>
              </a:rPr>
              <a:t>srls</a:t>
            </a:r>
            <a:endParaRPr lang="it-IT" sz="1800" b="1" dirty="0">
              <a:solidFill>
                <a:schemeClr val="bg1"/>
              </a:solidFill>
              <a:latin typeface="+mj-lt"/>
            </a:endParaRPr>
          </a:p>
          <a:p>
            <a:r>
              <a:rPr lang="it-IT" sz="1100" dirty="0">
                <a:solidFill>
                  <a:schemeClr val="bg1"/>
                </a:solidFill>
                <a:latin typeface="+mn-lt"/>
              </a:rPr>
              <a:t>Via Leonida </a:t>
            </a:r>
            <a:r>
              <a:rPr lang="it-IT" sz="1100" dirty="0" err="1">
                <a:solidFill>
                  <a:schemeClr val="bg1"/>
                </a:solidFill>
                <a:latin typeface="+mn-lt"/>
              </a:rPr>
              <a:t>Cialfi</a:t>
            </a:r>
            <a:r>
              <a:rPr lang="it-IT" sz="1100" dirty="0">
                <a:solidFill>
                  <a:schemeClr val="bg1"/>
                </a:solidFill>
                <a:latin typeface="+mn-lt"/>
              </a:rPr>
              <a:t>, 23 – 53100 – Siena (SI)</a:t>
            </a:r>
          </a:p>
          <a:p>
            <a:r>
              <a:rPr lang="it-IT" sz="1100" dirty="0">
                <a:solidFill>
                  <a:schemeClr val="bg1"/>
                </a:solidFill>
                <a:latin typeface="+mn-lt"/>
              </a:rPr>
              <a:t>info@codeninja.it  – https://www.codeninja.it</a:t>
            </a:r>
          </a:p>
        </p:txBody>
      </p:sp>
      <p:sp>
        <p:nvSpPr>
          <p:cNvPr id="7" name="Google Shape;196;p29">
            <a:extLst>
              <a:ext uri="{FF2B5EF4-FFF2-40B4-BE49-F238E27FC236}">
                <a16:creationId xmlns:a16="http://schemas.microsoft.com/office/drawing/2014/main" id="{0837F9A7-D640-F774-AC84-A9C88A7F9F25}"/>
              </a:ext>
            </a:extLst>
          </p:cNvPr>
          <p:cNvSpPr/>
          <p:nvPr userDrawn="1"/>
        </p:nvSpPr>
        <p:spPr>
          <a:xfrm>
            <a:off x="4685799" y="5936187"/>
            <a:ext cx="1327800" cy="2391600"/>
          </a:xfrm>
          <a:prstGeom prst="round2SameRect">
            <a:avLst>
              <a:gd name="adj1" fmla="val 50000"/>
              <a:gd name="adj2" fmla="val 0"/>
            </a:avLst>
          </a:prstGeom>
          <a:noFill/>
          <a:ln w="19050" cap="flat" cmpd="sng">
            <a:solidFill>
              <a:srgbClr val="525D6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p29">
            <a:extLst>
              <a:ext uri="{FF2B5EF4-FFF2-40B4-BE49-F238E27FC236}">
                <a16:creationId xmlns:a16="http://schemas.microsoft.com/office/drawing/2014/main" id="{B4F00B15-FE84-DED3-4311-05185F4E25A8}"/>
              </a:ext>
            </a:extLst>
          </p:cNvPr>
          <p:cNvSpPr/>
          <p:nvPr userDrawn="1"/>
        </p:nvSpPr>
        <p:spPr>
          <a:xfrm rot="-5400000">
            <a:off x="7935217" y="-750710"/>
            <a:ext cx="1410300" cy="1410300"/>
          </a:xfrm>
          <a:prstGeom prst="pie">
            <a:avLst>
              <a:gd name="adj1" fmla="val 5412192"/>
              <a:gd name="adj2" fmla="val 16200000"/>
            </a:avLst>
          </a:prstGeom>
          <a:noFill/>
          <a:ln w="19050" cap="flat" cmpd="sng">
            <a:solidFill>
              <a:srgbClr val="DD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60" r:id="rId9"/>
    <p:sldLayoutId id="2147483661" r:id="rId10"/>
    <p:sldLayoutId id="2147483666" r:id="rId11"/>
    <p:sldLayoutId id="2147483663" r:id="rId12"/>
    <p:sldLayoutId id="2147483667" r:id="rId13"/>
    <p:sldLayoutId id="2147483668" r:id="rId14"/>
    <p:sldLayoutId id="2147483669" r:id="rId15"/>
    <p:sldLayoutId id="2147483658" r:id="rId16"/>
    <p:sldLayoutId id="2147483659" r:id="rId17"/>
    <p:sldLayoutId id="2147483671" r:id="rId18"/>
  </p:sldLayoutIdLst>
  <p:hf sldNum="0"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video" Target="https://www.youtube.com/embed/y5ipnwsVikw?feature=oembed" TargetMode="External"/><Relationship Id="rId5" Type="http://schemas.openxmlformats.org/officeDocument/2006/relationships/image" Target="../media/image87.jpeg"/><Relationship Id="rId4" Type="http://schemas.openxmlformats.org/officeDocument/2006/relationships/image" Target="../media/image84.jpeg"/></Relationships>
</file>

<file path=ppt/slides/_rels/slide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70.png"/><Relationship Id="rId4" Type="http://schemas.openxmlformats.org/officeDocument/2006/relationships/customXml" Target="../ink/ink101.xml"/></Relationships>
</file>

<file path=ppt/slides/_rels/slide1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5.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02.png"/></Relationships>
</file>

<file path=ppt/slides/_rels/slide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7.png"/><Relationship Id="rId4" Type="http://schemas.openxmlformats.org/officeDocument/2006/relationships/image" Target="../media/image106.png"/></Relationships>
</file>

<file path=ppt/slides/_rels/slide2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2" Type="http://schemas.openxmlformats.org/officeDocument/2006/relationships/image" Target="../media/image118.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17" Type="http://schemas.openxmlformats.org/officeDocument/2006/relationships/image" Target="../media/image69.png"/><Relationship Id="rId21" Type="http://schemas.openxmlformats.org/officeDocument/2006/relationships/customXml" Target="../ink/ink10.xml"/><Relationship Id="rId42" Type="http://schemas.openxmlformats.org/officeDocument/2006/relationships/image" Target="../media/image32.png"/><Relationship Id="rId63" Type="http://schemas.openxmlformats.org/officeDocument/2006/relationships/customXml" Target="../ink/ink31.xml"/><Relationship Id="rId84" Type="http://schemas.openxmlformats.org/officeDocument/2006/relationships/image" Target="../media/image53.png"/><Relationship Id="rId138" Type="http://schemas.openxmlformats.org/officeDocument/2006/relationships/customXml" Target="../ink/ink69.xml"/><Relationship Id="rId107" Type="http://schemas.openxmlformats.org/officeDocument/2006/relationships/image" Target="../media/image64.png"/><Relationship Id="rId11" Type="http://schemas.openxmlformats.org/officeDocument/2006/relationships/customXml" Target="../ink/ink5.xml"/><Relationship Id="rId32" Type="http://schemas.openxmlformats.org/officeDocument/2006/relationships/image" Target="../media/image27.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40.png"/><Relationship Id="rId74" Type="http://schemas.openxmlformats.org/officeDocument/2006/relationships/image" Target="../media/image48.png"/><Relationship Id="rId79" Type="http://schemas.openxmlformats.org/officeDocument/2006/relationships/customXml" Target="../ink/ink39.xml"/><Relationship Id="rId102" Type="http://schemas.openxmlformats.org/officeDocument/2006/relationships/customXml" Target="../ink/ink51.xml"/><Relationship Id="rId123" Type="http://schemas.openxmlformats.org/officeDocument/2006/relationships/image" Target="../media/image72.png"/><Relationship Id="rId128" Type="http://schemas.openxmlformats.org/officeDocument/2006/relationships/customXml" Target="../ink/ink64.xml"/><Relationship Id="rId5" Type="http://schemas.openxmlformats.org/officeDocument/2006/relationships/customXml" Target="../ink/ink2.xml"/><Relationship Id="rId90" Type="http://schemas.openxmlformats.org/officeDocument/2006/relationships/customXml" Target="../ink/ink45.xml"/><Relationship Id="rId95" Type="http://schemas.openxmlformats.org/officeDocument/2006/relationships/image" Target="../media/image58.png"/><Relationship Id="rId22" Type="http://schemas.openxmlformats.org/officeDocument/2006/relationships/image" Target="../media/image22.png"/><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35.png"/><Relationship Id="rId64" Type="http://schemas.openxmlformats.org/officeDocument/2006/relationships/image" Target="../media/image43.png"/><Relationship Id="rId69" Type="http://schemas.openxmlformats.org/officeDocument/2006/relationships/customXml" Target="../ink/ink34.xml"/><Relationship Id="rId113" Type="http://schemas.openxmlformats.org/officeDocument/2006/relationships/image" Target="../media/image67.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0.png"/><Relationship Id="rId80" Type="http://schemas.openxmlformats.org/officeDocument/2006/relationships/image" Target="../media/image51.png"/><Relationship Id="rId85" Type="http://schemas.openxmlformats.org/officeDocument/2006/relationships/customXml" Target="../ink/ink42.xml"/><Relationship Id="rId12" Type="http://schemas.openxmlformats.org/officeDocument/2006/relationships/image" Target="../media/image17.png"/><Relationship Id="rId17" Type="http://schemas.openxmlformats.org/officeDocument/2006/relationships/customXml" Target="../ink/ink8.xml"/><Relationship Id="rId33" Type="http://schemas.openxmlformats.org/officeDocument/2006/relationships/customXml" Target="../ink/ink16.xml"/><Relationship Id="rId38" Type="http://schemas.openxmlformats.org/officeDocument/2006/relationships/image" Target="../media/image30.png"/><Relationship Id="rId59" Type="http://schemas.openxmlformats.org/officeDocument/2006/relationships/customXml" Target="../ink/ink29.xml"/><Relationship Id="rId103" Type="http://schemas.openxmlformats.org/officeDocument/2006/relationships/image" Target="../media/image62.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75.png"/><Relationship Id="rId54" Type="http://schemas.openxmlformats.org/officeDocument/2006/relationships/image" Target="../media/image38.png"/><Relationship Id="rId70" Type="http://schemas.openxmlformats.org/officeDocument/2006/relationships/image" Target="../media/image46.png"/><Relationship Id="rId75" Type="http://schemas.openxmlformats.org/officeDocument/2006/relationships/customXml" Target="../ink/ink37.xml"/><Relationship Id="rId91"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 Type="http://schemas.openxmlformats.org/officeDocument/2006/relationships/slideLayout" Target="../slideLayouts/slideLayout4.xml"/><Relationship Id="rId6" Type="http://schemas.openxmlformats.org/officeDocument/2006/relationships/image" Target="../media/image14.png"/><Relationship Id="rId23" Type="http://schemas.openxmlformats.org/officeDocument/2006/relationships/customXml" Target="../ink/ink11.xml"/><Relationship Id="rId28" Type="http://schemas.openxmlformats.org/officeDocument/2006/relationships/image" Target="../media/image25.png"/><Relationship Id="rId49" Type="http://schemas.openxmlformats.org/officeDocument/2006/relationships/customXml" Target="../ink/ink24.xml"/><Relationship Id="rId114" Type="http://schemas.openxmlformats.org/officeDocument/2006/relationships/customXml" Target="../ink/ink57.xml"/><Relationship Id="rId119" Type="http://schemas.openxmlformats.org/officeDocument/2006/relationships/image" Target="../media/image70.png"/><Relationship Id="rId44" Type="http://schemas.openxmlformats.org/officeDocument/2006/relationships/image" Target="../media/image33.png"/><Relationship Id="rId60" Type="http://schemas.openxmlformats.org/officeDocument/2006/relationships/image" Target="../media/image41.png"/><Relationship Id="rId65" Type="http://schemas.openxmlformats.org/officeDocument/2006/relationships/customXml" Target="../ink/ink32.xml"/><Relationship Id="rId81" Type="http://schemas.openxmlformats.org/officeDocument/2006/relationships/customXml" Target="../ink/ink40.xml"/><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78.png"/><Relationship Id="rId13" Type="http://schemas.openxmlformats.org/officeDocument/2006/relationships/customXml" Target="../ink/ink6.xml"/><Relationship Id="rId18" Type="http://schemas.openxmlformats.org/officeDocument/2006/relationships/image" Target="../media/image20.png"/><Relationship Id="rId39" Type="http://schemas.openxmlformats.org/officeDocument/2006/relationships/customXml" Target="../ink/ink19.xml"/><Relationship Id="rId109" Type="http://schemas.openxmlformats.org/officeDocument/2006/relationships/image" Target="../media/image65.png"/><Relationship Id="rId34" Type="http://schemas.openxmlformats.org/officeDocument/2006/relationships/image" Target="../media/image28.png"/><Relationship Id="rId50" Type="http://schemas.openxmlformats.org/officeDocument/2006/relationships/image" Target="../media/image36.png"/><Relationship Id="rId55" Type="http://schemas.openxmlformats.org/officeDocument/2006/relationships/customXml" Target="../ink/ink27.xml"/><Relationship Id="rId76" Type="http://schemas.openxmlformats.org/officeDocument/2006/relationships/image" Target="../media/image49.png"/><Relationship Id="rId97" Type="http://schemas.openxmlformats.org/officeDocument/2006/relationships/image" Target="../media/image59.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73.png"/><Relationship Id="rId141" Type="http://schemas.openxmlformats.org/officeDocument/2006/relationships/image" Target="../media/image81.png"/><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customXml" Target="../ink/ink46.xml"/><Relationship Id="rId2" Type="http://schemas.openxmlformats.org/officeDocument/2006/relationships/image" Target="../media/image12.png"/><Relationship Id="rId29" Type="http://schemas.openxmlformats.org/officeDocument/2006/relationships/customXml" Target="../ink/ink14.xml"/><Relationship Id="rId24" Type="http://schemas.openxmlformats.org/officeDocument/2006/relationships/image" Target="../media/image23.png"/><Relationship Id="rId40" Type="http://schemas.openxmlformats.org/officeDocument/2006/relationships/image" Target="../media/image31.png"/><Relationship Id="rId45" Type="http://schemas.openxmlformats.org/officeDocument/2006/relationships/customXml" Target="../ink/ink22.xml"/><Relationship Id="rId66" Type="http://schemas.openxmlformats.org/officeDocument/2006/relationships/image" Target="../media/image44.png"/><Relationship Id="rId87" Type="http://schemas.openxmlformats.org/officeDocument/2006/relationships/image" Target="../media/image54.png"/><Relationship Id="rId110" Type="http://schemas.openxmlformats.org/officeDocument/2006/relationships/customXml" Target="../ink/ink55.xml"/><Relationship Id="rId115" Type="http://schemas.openxmlformats.org/officeDocument/2006/relationships/image" Target="../media/image68.png"/><Relationship Id="rId131" Type="http://schemas.openxmlformats.org/officeDocument/2006/relationships/image" Target="../media/image76.png"/><Relationship Id="rId136" Type="http://schemas.openxmlformats.org/officeDocument/2006/relationships/customXml" Target="../ink/ink68.xml"/><Relationship Id="rId61" Type="http://schemas.openxmlformats.org/officeDocument/2006/relationships/customXml" Target="../ink/ink30.xml"/><Relationship Id="rId82" Type="http://schemas.openxmlformats.org/officeDocument/2006/relationships/image" Target="../media/image52.png"/><Relationship Id="rId19" Type="http://schemas.openxmlformats.org/officeDocument/2006/relationships/customXml" Target="../ink/ink9.xml"/><Relationship Id="rId14" Type="http://schemas.openxmlformats.org/officeDocument/2006/relationships/image" Target="../media/image18.png"/><Relationship Id="rId30" Type="http://schemas.openxmlformats.org/officeDocument/2006/relationships/image" Target="../media/image26.png"/><Relationship Id="rId35" Type="http://schemas.openxmlformats.org/officeDocument/2006/relationships/customXml" Target="../ink/ink17.xml"/><Relationship Id="rId56" Type="http://schemas.openxmlformats.org/officeDocument/2006/relationships/image" Target="../media/image39.png"/><Relationship Id="rId77" Type="http://schemas.openxmlformats.org/officeDocument/2006/relationships/customXml" Target="../ink/ink38.xml"/><Relationship Id="rId100" Type="http://schemas.openxmlformats.org/officeDocument/2006/relationships/customXml" Target="../ink/ink50.xml"/><Relationship Id="rId105" Type="http://schemas.openxmlformats.org/officeDocument/2006/relationships/image" Target="../media/image63.png"/><Relationship Id="rId126" Type="http://schemas.openxmlformats.org/officeDocument/2006/relationships/customXml" Target="../ink/ink63.xml"/><Relationship Id="rId8" Type="http://schemas.openxmlformats.org/officeDocument/2006/relationships/image" Target="../media/image15.png"/><Relationship Id="rId51" Type="http://schemas.openxmlformats.org/officeDocument/2006/relationships/customXml" Target="../ink/ink25.xml"/><Relationship Id="rId72" Type="http://schemas.openxmlformats.org/officeDocument/2006/relationships/image" Target="../media/image47.png"/><Relationship Id="rId93" Type="http://schemas.openxmlformats.org/officeDocument/2006/relationships/image" Target="../media/image57.png"/><Relationship Id="rId98" Type="http://schemas.openxmlformats.org/officeDocument/2006/relationships/customXml" Target="../ink/ink49.xml"/><Relationship Id="rId121" Type="http://schemas.openxmlformats.org/officeDocument/2006/relationships/image" Target="../media/image71.png"/><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34.png"/><Relationship Id="rId67" Type="http://schemas.openxmlformats.org/officeDocument/2006/relationships/customXml" Target="../ink/ink33.xml"/><Relationship Id="rId116" Type="http://schemas.openxmlformats.org/officeDocument/2006/relationships/customXml" Target="../ink/ink58.xml"/><Relationship Id="rId137" Type="http://schemas.openxmlformats.org/officeDocument/2006/relationships/image" Target="../media/image79.png"/><Relationship Id="rId20" Type="http://schemas.openxmlformats.org/officeDocument/2006/relationships/image" Target="../media/image21.png"/><Relationship Id="rId41" Type="http://schemas.openxmlformats.org/officeDocument/2006/relationships/customXml" Target="../ink/ink20.xml"/><Relationship Id="rId62" Type="http://schemas.openxmlformats.org/officeDocument/2006/relationships/image" Target="../media/image42.png"/><Relationship Id="rId83" Type="http://schemas.openxmlformats.org/officeDocument/2006/relationships/customXml" Target="../ink/ink41.xml"/><Relationship Id="rId88" Type="http://schemas.openxmlformats.org/officeDocument/2006/relationships/customXml" Target="../ink/ink44.xml"/><Relationship Id="rId111" Type="http://schemas.openxmlformats.org/officeDocument/2006/relationships/image" Target="../media/image66.png"/><Relationship Id="rId132" Type="http://schemas.openxmlformats.org/officeDocument/2006/relationships/customXml" Target="../ink/ink66.xml"/><Relationship Id="rId15" Type="http://schemas.openxmlformats.org/officeDocument/2006/relationships/customXml" Target="../ink/ink7.xml"/><Relationship Id="rId36" Type="http://schemas.openxmlformats.org/officeDocument/2006/relationships/image" Target="../media/image29.png"/><Relationship Id="rId57" Type="http://schemas.openxmlformats.org/officeDocument/2006/relationships/customXml" Target="../ink/ink28.xml"/><Relationship Id="rId106" Type="http://schemas.openxmlformats.org/officeDocument/2006/relationships/customXml" Target="../ink/ink53.xml"/><Relationship Id="rId127" Type="http://schemas.openxmlformats.org/officeDocument/2006/relationships/image" Target="../media/image74.png"/><Relationship Id="rId10" Type="http://schemas.openxmlformats.org/officeDocument/2006/relationships/image" Target="../media/image16.png"/><Relationship Id="rId31" Type="http://schemas.openxmlformats.org/officeDocument/2006/relationships/customXml" Target="../ink/ink15.xml"/><Relationship Id="rId52" Type="http://schemas.openxmlformats.org/officeDocument/2006/relationships/image" Target="../media/image37.png"/><Relationship Id="rId73" Type="http://schemas.openxmlformats.org/officeDocument/2006/relationships/customXml" Target="../ink/ink36.xml"/><Relationship Id="rId78" Type="http://schemas.openxmlformats.org/officeDocument/2006/relationships/image" Target="../media/image50.png"/><Relationship Id="rId94" Type="http://schemas.openxmlformats.org/officeDocument/2006/relationships/customXml" Target="../ink/ink47.xml"/><Relationship Id="rId99" Type="http://schemas.openxmlformats.org/officeDocument/2006/relationships/image" Target="../media/image60.png"/><Relationship Id="rId101" Type="http://schemas.openxmlformats.org/officeDocument/2006/relationships/image" Target="../media/image61.png"/><Relationship Id="rId122" Type="http://schemas.openxmlformats.org/officeDocument/2006/relationships/customXml" Target="../ink/ink61.xml"/><Relationship Id="rId4" Type="http://schemas.openxmlformats.org/officeDocument/2006/relationships/image" Target="../media/image13.png"/><Relationship Id="rId9" Type="http://schemas.openxmlformats.org/officeDocument/2006/relationships/customXml" Target="../ink/ink4.xml"/><Relationship Id="rId26" Type="http://schemas.openxmlformats.org/officeDocument/2006/relationships/image" Target="../media/image24.png"/><Relationship Id="rId47" Type="http://schemas.openxmlformats.org/officeDocument/2006/relationships/customXml" Target="../ink/ink23.xml"/><Relationship Id="rId68" Type="http://schemas.openxmlformats.org/officeDocument/2006/relationships/image" Target="../media/image45.png"/><Relationship Id="rId89" Type="http://schemas.openxmlformats.org/officeDocument/2006/relationships/image" Target="../media/image55.png"/><Relationship Id="rId112" Type="http://schemas.openxmlformats.org/officeDocument/2006/relationships/customXml" Target="../ink/ink56.xml"/><Relationship Id="rId133" Type="http://schemas.openxmlformats.org/officeDocument/2006/relationships/image" Target="../media/image77.png"/><Relationship Id="rId16"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52.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3" Type="http://schemas.openxmlformats.org/officeDocument/2006/relationships/image" Target="../media/image137.png"/><Relationship Id="rId18" Type="http://schemas.openxmlformats.org/officeDocument/2006/relationships/customXml" Target="../ink/ink109.xml"/><Relationship Id="rId26" Type="http://schemas.openxmlformats.org/officeDocument/2006/relationships/customXml" Target="../ink/ink113.xml"/><Relationship Id="rId39" Type="http://schemas.openxmlformats.org/officeDocument/2006/relationships/image" Target="../media/image150.png"/><Relationship Id="rId21" Type="http://schemas.openxmlformats.org/officeDocument/2006/relationships/image" Target="../media/image141.png"/><Relationship Id="rId34" Type="http://schemas.openxmlformats.org/officeDocument/2006/relationships/customXml" Target="../ink/ink117.xml"/><Relationship Id="rId42" Type="http://schemas.openxmlformats.org/officeDocument/2006/relationships/customXml" Target="../ink/ink121.xml"/><Relationship Id="rId47" Type="http://schemas.openxmlformats.org/officeDocument/2006/relationships/image" Target="../media/image154.png"/><Relationship Id="rId50" Type="http://schemas.openxmlformats.org/officeDocument/2006/relationships/customXml" Target="../ink/ink125.xml"/><Relationship Id="rId55" Type="http://schemas.openxmlformats.org/officeDocument/2006/relationships/image" Target="../media/image158.png"/><Relationship Id="rId7" Type="http://schemas.openxmlformats.org/officeDocument/2006/relationships/image" Target="../media/image134.png"/><Relationship Id="rId2" Type="http://schemas.openxmlformats.org/officeDocument/2006/relationships/notesSlide" Target="../notesSlides/notesSlide18.xml"/><Relationship Id="rId16" Type="http://schemas.openxmlformats.org/officeDocument/2006/relationships/customXml" Target="../ink/ink108.xml"/><Relationship Id="rId29" Type="http://schemas.openxmlformats.org/officeDocument/2006/relationships/image" Target="../media/image145.png"/><Relationship Id="rId11" Type="http://schemas.openxmlformats.org/officeDocument/2006/relationships/image" Target="../media/image136.png"/><Relationship Id="rId24" Type="http://schemas.openxmlformats.org/officeDocument/2006/relationships/customXml" Target="../ink/ink112.xml"/><Relationship Id="rId32" Type="http://schemas.openxmlformats.org/officeDocument/2006/relationships/customXml" Target="../ink/ink116.xml"/><Relationship Id="rId37" Type="http://schemas.openxmlformats.org/officeDocument/2006/relationships/image" Target="../media/image149.png"/><Relationship Id="rId40" Type="http://schemas.openxmlformats.org/officeDocument/2006/relationships/customXml" Target="../ink/ink120.xml"/><Relationship Id="rId45" Type="http://schemas.openxmlformats.org/officeDocument/2006/relationships/image" Target="../media/image153.png"/><Relationship Id="rId53" Type="http://schemas.openxmlformats.org/officeDocument/2006/relationships/image" Target="../media/image157.png"/><Relationship Id="rId58" Type="http://schemas.openxmlformats.org/officeDocument/2006/relationships/customXml" Target="../ink/ink129.xml"/><Relationship Id="rId5" Type="http://schemas.openxmlformats.org/officeDocument/2006/relationships/image" Target="../media/image133.png"/><Relationship Id="rId19" Type="http://schemas.openxmlformats.org/officeDocument/2006/relationships/image" Target="../media/image140.png"/><Relationship Id="rId4" Type="http://schemas.openxmlformats.org/officeDocument/2006/relationships/customXml" Target="../ink/ink102.xml"/><Relationship Id="rId9" Type="http://schemas.openxmlformats.org/officeDocument/2006/relationships/image" Target="../media/image135.png"/><Relationship Id="rId14" Type="http://schemas.openxmlformats.org/officeDocument/2006/relationships/customXml" Target="../ink/ink107.xml"/><Relationship Id="rId22" Type="http://schemas.openxmlformats.org/officeDocument/2006/relationships/customXml" Target="../ink/ink111.xml"/><Relationship Id="rId27" Type="http://schemas.openxmlformats.org/officeDocument/2006/relationships/image" Target="../media/image144.png"/><Relationship Id="rId30" Type="http://schemas.openxmlformats.org/officeDocument/2006/relationships/customXml" Target="../ink/ink115.xml"/><Relationship Id="rId35" Type="http://schemas.openxmlformats.org/officeDocument/2006/relationships/image" Target="../media/image148.png"/><Relationship Id="rId43" Type="http://schemas.openxmlformats.org/officeDocument/2006/relationships/image" Target="../media/image152.png"/><Relationship Id="rId48" Type="http://schemas.openxmlformats.org/officeDocument/2006/relationships/customXml" Target="../ink/ink124.xml"/><Relationship Id="rId56" Type="http://schemas.openxmlformats.org/officeDocument/2006/relationships/customXml" Target="../ink/ink128.xml"/><Relationship Id="rId8" Type="http://schemas.openxmlformats.org/officeDocument/2006/relationships/customXml" Target="../ink/ink104.xml"/><Relationship Id="rId51" Type="http://schemas.openxmlformats.org/officeDocument/2006/relationships/image" Target="../media/image156.png"/><Relationship Id="rId3" Type="http://schemas.openxmlformats.org/officeDocument/2006/relationships/image" Target="../media/image132.jpeg"/><Relationship Id="rId12" Type="http://schemas.openxmlformats.org/officeDocument/2006/relationships/customXml" Target="../ink/ink106.xml"/><Relationship Id="rId17" Type="http://schemas.openxmlformats.org/officeDocument/2006/relationships/image" Target="../media/image139.png"/><Relationship Id="rId25" Type="http://schemas.openxmlformats.org/officeDocument/2006/relationships/image" Target="../media/image143.png"/><Relationship Id="rId33" Type="http://schemas.openxmlformats.org/officeDocument/2006/relationships/image" Target="../media/image147.png"/><Relationship Id="rId38" Type="http://schemas.openxmlformats.org/officeDocument/2006/relationships/customXml" Target="../ink/ink119.xml"/><Relationship Id="rId46" Type="http://schemas.openxmlformats.org/officeDocument/2006/relationships/customXml" Target="../ink/ink123.xml"/><Relationship Id="rId59" Type="http://schemas.openxmlformats.org/officeDocument/2006/relationships/image" Target="../media/image160.png"/><Relationship Id="rId20" Type="http://schemas.openxmlformats.org/officeDocument/2006/relationships/customXml" Target="../ink/ink110.xml"/><Relationship Id="rId41" Type="http://schemas.openxmlformats.org/officeDocument/2006/relationships/image" Target="../media/image151.png"/><Relationship Id="rId54" Type="http://schemas.openxmlformats.org/officeDocument/2006/relationships/customXml" Target="../ink/ink127.xml"/><Relationship Id="rId1" Type="http://schemas.openxmlformats.org/officeDocument/2006/relationships/slideLayout" Target="../slideLayouts/slideLayout4.xml"/><Relationship Id="rId6" Type="http://schemas.openxmlformats.org/officeDocument/2006/relationships/customXml" Target="../ink/ink103.xml"/><Relationship Id="rId15" Type="http://schemas.openxmlformats.org/officeDocument/2006/relationships/image" Target="../media/image138.png"/><Relationship Id="rId23" Type="http://schemas.openxmlformats.org/officeDocument/2006/relationships/image" Target="../media/image142.png"/><Relationship Id="rId28" Type="http://schemas.openxmlformats.org/officeDocument/2006/relationships/customXml" Target="../ink/ink114.xml"/><Relationship Id="rId36" Type="http://schemas.openxmlformats.org/officeDocument/2006/relationships/customXml" Target="../ink/ink118.xml"/><Relationship Id="rId49" Type="http://schemas.openxmlformats.org/officeDocument/2006/relationships/image" Target="../media/image155.png"/><Relationship Id="rId57" Type="http://schemas.openxmlformats.org/officeDocument/2006/relationships/image" Target="../media/image159.png"/><Relationship Id="rId10" Type="http://schemas.openxmlformats.org/officeDocument/2006/relationships/customXml" Target="../ink/ink105.xml"/><Relationship Id="rId31" Type="http://schemas.openxmlformats.org/officeDocument/2006/relationships/image" Target="../media/image146.png"/><Relationship Id="rId44" Type="http://schemas.openxmlformats.org/officeDocument/2006/relationships/customXml" Target="../ink/ink122.xml"/><Relationship Id="rId52" Type="http://schemas.openxmlformats.org/officeDocument/2006/relationships/customXml" Target="../ink/ink126.xml"/></Relationships>
</file>

<file path=ppt/slides/_rels/slide54.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3" Type="http://schemas.openxmlformats.org/officeDocument/2006/relationships/customXml" Target="../ink/ink76.xml"/><Relationship Id="rId18" Type="http://schemas.openxmlformats.org/officeDocument/2006/relationships/image" Target="../media/image240.png"/><Relationship Id="rId26" Type="http://schemas.openxmlformats.org/officeDocument/2006/relationships/image" Target="../media/image280.png"/><Relationship Id="rId39" Type="http://schemas.openxmlformats.org/officeDocument/2006/relationships/customXml" Target="../ink/ink89.xml"/><Relationship Id="rId21" Type="http://schemas.openxmlformats.org/officeDocument/2006/relationships/customXml" Target="../ink/ink80.xml"/><Relationship Id="rId34" Type="http://schemas.openxmlformats.org/officeDocument/2006/relationships/image" Target="../media/image320.png"/><Relationship Id="rId42" Type="http://schemas.openxmlformats.org/officeDocument/2006/relationships/customXml" Target="../ink/ink91.xml"/><Relationship Id="rId47" Type="http://schemas.openxmlformats.org/officeDocument/2006/relationships/image" Target="../media/image380.png"/><Relationship Id="rId50" Type="http://schemas.openxmlformats.org/officeDocument/2006/relationships/customXml" Target="../ink/ink95.xml"/><Relationship Id="rId55" Type="http://schemas.openxmlformats.org/officeDocument/2006/relationships/image" Target="../media/image420.png"/><Relationship Id="rId7" Type="http://schemas.openxmlformats.org/officeDocument/2006/relationships/customXml" Target="../ink/ink73.xml"/><Relationship Id="rId2" Type="http://schemas.openxmlformats.org/officeDocument/2006/relationships/image" Target="../media/image83.png"/><Relationship Id="rId16" Type="http://schemas.openxmlformats.org/officeDocument/2006/relationships/image" Target="../media/image230.png"/><Relationship Id="rId29" Type="http://schemas.openxmlformats.org/officeDocument/2006/relationships/customXml" Target="../ink/ink84.xml"/><Relationship Id="rId11" Type="http://schemas.openxmlformats.org/officeDocument/2006/relationships/customXml" Target="../ink/ink75.xml"/><Relationship Id="rId24" Type="http://schemas.openxmlformats.org/officeDocument/2006/relationships/image" Target="../media/image270.png"/><Relationship Id="rId32" Type="http://schemas.openxmlformats.org/officeDocument/2006/relationships/image" Target="../media/image310.png"/><Relationship Id="rId37" Type="http://schemas.openxmlformats.org/officeDocument/2006/relationships/customXml" Target="../ink/ink88.xml"/><Relationship Id="rId40" Type="http://schemas.openxmlformats.org/officeDocument/2006/relationships/image" Target="../media/image350.png"/><Relationship Id="rId45" Type="http://schemas.openxmlformats.org/officeDocument/2006/relationships/image" Target="../media/image370.png"/><Relationship Id="rId53" Type="http://schemas.openxmlformats.org/officeDocument/2006/relationships/image" Target="../media/image410.png"/><Relationship Id="rId58" Type="http://schemas.openxmlformats.org/officeDocument/2006/relationships/customXml" Target="../ink/ink99.xml"/><Relationship Id="rId5" Type="http://schemas.openxmlformats.org/officeDocument/2006/relationships/customXml" Target="../ink/ink72.xml"/><Relationship Id="rId61" Type="http://schemas.openxmlformats.org/officeDocument/2006/relationships/image" Target="../media/image450.png"/><Relationship Id="rId19" Type="http://schemas.openxmlformats.org/officeDocument/2006/relationships/customXml" Target="../ink/ink79.xml"/><Relationship Id="rId14" Type="http://schemas.openxmlformats.org/officeDocument/2006/relationships/image" Target="../media/image220.png"/><Relationship Id="rId22" Type="http://schemas.openxmlformats.org/officeDocument/2006/relationships/image" Target="../media/image260.png"/><Relationship Id="rId27" Type="http://schemas.openxmlformats.org/officeDocument/2006/relationships/customXml" Target="../ink/ink83.xml"/><Relationship Id="rId30" Type="http://schemas.openxmlformats.org/officeDocument/2006/relationships/image" Target="../media/image300.png"/><Relationship Id="rId35" Type="http://schemas.openxmlformats.org/officeDocument/2006/relationships/customXml" Target="../ink/ink87.xml"/><Relationship Id="rId43" Type="http://schemas.openxmlformats.org/officeDocument/2006/relationships/image" Target="../media/image360.png"/><Relationship Id="rId48" Type="http://schemas.openxmlformats.org/officeDocument/2006/relationships/customXml" Target="../ink/ink94.xml"/><Relationship Id="rId56" Type="http://schemas.openxmlformats.org/officeDocument/2006/relationships/customXml" Target="../ink/ink98.xml"/><Relationship Id="rId8" Type="http://schemas.openxmlformats.org/officeDocument/2006/relationships/image" Target="../media/image190.png"/><Relationship Id="rId51" Type="http://schemas.openxmlformats.org/officeDocument/2006/relationships/image" Target="../media/image400.png"/><Relationship Id="rId3" Type="http://schemas.openxmlformats.org/officeDocument/2006/relationships/customXml" Target="../ink/ink71.xml"/><Relationship Id="rId12" Type="http://schemas.openxmlformats.org/officeDocument/2006/relationships/image" Target="../media/image210.png"/><Relationship Id="rId17" Type="http://schemas.openxmlformats.org/officeDocument/2006/relationships/customXml" Target="../ink/ink78.xml"/><Relationship Id="rId25" Type="http://schemas.openxmlformats.org/officeDocument/2006/relationships/customXml" Target="../ink/ink82.xml"/><Relationship Id="rId33" Type="http://schemas.openxmlformats.org/officeDocument/2006/relationships/customXml" Target="../ink/ink86.xml"/><Relationship Id="rId38" Type="http://schemas.openxmlformats.org/officeDocument/2006/relationships/image" Target="../media/image340.png"/><Relationship Id="rId46" Type="http://schemas.openxmlformats.org/officeDocument/2006/relationships/customXml" Target="../ink/ink93.xml"/><Relationship Id="rId59" Type="http://schemas.openxmlformats.org/officeDocument/2006/relationships/image" Target="../media/image440.png"/><Relationship Id="rId20" Type="http://schemas.openxmlformats.org/officeDocument/2006/relationships/image" Target="../media/image250.png"/><Relationship Id="rId41" Type="http://schemas.openxmlformats.org/officeDocument/2006/relationships/customXml" Target="../ink/ink90.xml"/><Relationship Id="rId54" Type="http://schemas.openxmlformats.org/officeDocument/2006/relationships/customXml" Target="../ink/ink97.xml"/><Relationship Id="rId1" Type="http://schemas.openxmlformats.org/officeDocument/2006/relationships/slideLayout" Target="../slideLayouts/slideLayout4.xml"/><Relationship Id="rId6" Type="http://schemas.openxmlformats.org/officeDocument/2006/relationships/image" Target="../media/image180.png"/><Relationship Id="rId15" Type="http://schemas.openxmlformats.org/officeDocument/2006/relationships/customXml" Target="../ink/ink77.xml"/><Relationship Id="rId23" Type="http://schemas.openxmlformats.org/officeDocument/2006/relationships/customXml" Target="../ink/ink81.xml"/><Relationship Id="rId28" Type="http://schemas.openxmlformats.org/officeDocument/2006/relationships/image" Target="../media/image290.png"/><Relationship Id="rId36" Type="http://schemas.openxmlformats.org/officeDocument/2006/relationships/image" Target="../media/image330.png"/><Relationship Id="rId49" Type="http://schemas.openxmlformats.org/officeDocument/2006/relationships/image" Target="../media/image390.png"/><Relationship Id="rId57" Type="http://schemas.openxmlformats.org/officeDocument/2006/relationships/image" Target="../media/image430.png"/><Relationship Id="rId10" Type="http://schemas.openxmlformats.org/officeDocument/2006/relationships/image" Target="../media/image200.png"/><Relationship Id="rId31" Type="http://schemas.openxmlformats.org/officeDocument/2006/relationships/customXml" Target="../ink/ink85.xml"/><Relationship Id="rId44" Type="http://schemas.openxmlformats.org/officeDocument/2006/relationships/customXml" Target="../ink/ink92.xml"/><Relationship Id="rId52" Type="http://schemas.openxmlformats.org/officeDocument/2006/relationships/customXml" Target="../ink/ink96.xml"/><Relationship Id="rId60" Type="http://schemas.openxmlformats.org/officeDocument/2006/relationships/customXml" Target="../ink/ink100.xml"/><Relationship Id="rId4" Type="http://schemas.openxmlformats.org/officeDocument/2006/relationships/image" Target="../media/image170.png"/><Relationship Id="rId9" Type="http://schemas.openxmlformats.org/officeDocument/2006/relationships/customXml" Target="../ink/ink74.xml"/></Relationships>
</file>

<file path=ppt/slides/_rels/slide8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86.jpeg"/><Relationship Id="rId4" Type="http://schemas.openxmlformats.org/officeDocument/2006/relationships/image" Target="../media/image8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0207" y="2733709"/>
            <a:ext cx="7662041" cy="1373070"/>
          </a:xfrm>
        </p:spPr>
        <p:txBody>
          <a:bodyPr>
            <a:normAutofit fontScale="90000"/>
          </a:bodyPr>
          <a:lstStyle/>
          <a:p>
            <a:r>
              <a:rPr lang="it-IT" b="1" dirty="0"/>
              <a:t>UF7: Programmazione WEB</a:t>
            </a:r>
            <a:endParaRPr lang="it-IT" dirty="0"/>
          </a:p>
        </p:txBody>
      </p:sp>
      <p:sp>
        <p:nvSpPr>
          <p:cNvPr id="3" name="Subtitle 2"/>
          <p:cNvSpPr>
            <a:spLocks noGrp="1"/>
          </p:cNvSpPr>
          <p:nvPr>
            <p:ph type="subTitle" idx="1"/>
          </p:nvPr>
        </p:nvSpPr>
        <p:spPr/>
        <p:txBody>
          <a:bodyPr/>
          <a:lstStyle/>
          <a:p>
            <a:r>
              <a:rPr lang="it-IT"/>
              <a:t>Dalla parte (di internet) del cliente</a:t>
            </a:r>
          </a:p>
        </p:txBody>
      </p:sp>
    </p:spTree>
    <p:extLst>
      <p:ext uri="{BB962C8B-B14F-4D97-AF65-F5344CB8AC3E}">
        <p14:creationId xmlns:p14="http://schemas.microsoft.com/office/powerpoint/2010/main" val="4075651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Che ha cambiato il nostro modo di pensare</a:t>
            </a:r>
          </a:p>
        </p:txBody>
      </p:sp>
      <p:pic>
        <p:nvPicPr>
          <p:cNvPr id="4" name="Content Placeholder 3"/>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1293374" y="2194896"/>
            <a:ext cx="2633167" cy="3464154"/>
          </a:xfrm>
          <a:effectLst>
            <a:outerShdw blurRad="50800" dist="38100" dir="2700000" algn="tl" rotWithShape="0">
              <a:prstClr val="black">
                <a:alpha val="40000"/>
              </a:prstClr>
            </a:outerShdw>
          </a:effectLst>
        </p:spPr>
      </p:pic>
      <p:pic>
        <p:nvPicPr>
          <p:cNvPr id="6" name="Elementi multimediali online 5" title="Nokia 6210 ad 2001">
            <a:hlinkClick r:id="" action="ppaction://media"/>
            <a:extLst>
              <a:ext uri="{FF2B5EF4-FFF2-40B4-BE49-F238E27FC236}">
                <a16:creationId xmlns:a16="http://schemas.microsoft.com/office/drawing/2014/main" id="{6A763EAD-1592-40C0-6D92-85847E3E28C7}"/>
              </a:ext>
            </a:extLst>
          </p:cNvPr>
          <p:cNvPicPr>
            <a:picLocks noGrp="1" noRot="1" noChangeAspect="1"/>
          </p:cNvPicPr>
          <p:nvPr>
            <p:ph sz="half" idx="2"/>
            <a:videoFile r:link="rId1"/>
          </p:nvPr>
        </p:nvPicPr>
        <p:blipFill>
          <a:blip r:embed="rId5"/>
          <a:stretch>
            <a:fillRect/>
          </a:stretch>
        </p:blipFill>
        <p:spPr>
          <a:xfrm>
            <a:off x="6096000" y="2446885"/>
            <a:ext cx="5046756" cy="3785492"/>
          </a:xfrm>
          <a:prstGeom prst="rect">
            <a:avLst/>
          </a:prstGeom>
        </p:spPr>
      </p:pic>
    </p:spTree>
    <p:extLst>
      <p:ext uri="{BB962C8B-B14F-4D97-AF65-F5344CB8AC3E}">
        <p14:creationId xmlns:p14="http://schemas.microsoft.com/office/powerpoint/2010/main" val="355657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Ma com’è successo?</a:t>
            </a:r>
          </a:p>
        </p:txBody>
      </p:sp>
      <p:pic>
        <p:nvPicPr>
          <p:cNvPr id="8" name="Content Placeholder 7"/>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6154" y="2151064"/>
            <a:ext cx="6848396" cy="3668964"/>
          </a:xfrm>
        </p:spPr>
      </p:pic>
      <p:pic>
        <p:nvPicPr>
          <p:cNvPr id="9" name="Picture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83669" y="2311063"/>
            <a:ext cx="3723450" cy="2804036"/>
          </a:xfrm>
          <a:prstGeom prst="rect">
            <a:avLst/>
          </a:prstGeom>
        </p:spPr>
      </p:pic>
    </p:spTree>
    <p:extLst>
      <p:ext uri="{BB962C8B-B14F-4D97-AF65-F5344CB8AC3E}">
        <p14:creationId xmlns:p14="http://schemas.microsoft.com/office/powerpoint/2010/main" val="32516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DD0A0-8562-2289-08BA-A660945F502D}"/>
              </a:ext>
            </a:extLst>
          </p:cNvPr>
          <p:cNvSpPr>
            <a:spLocks noGrp="1"/>
          </p:cNvSpPr>
          <p:nvPr>
            <p:ph type="title"/>
          </p:nvPr>
        </p:nvSpPr>
        <p:spPr/>
        <p:txBody>
          <a:bodyPr/>
          <a:lstStyle/>
          <a:p>
            <a:r>
              <a:rPr lang="it-IT" dirty="0"/>
              <a:t>Ma com’è successo?</a:t>
            </a:r>
          </a:p>
        </p:txBody>
      </p:sp>
      <p:pic>
        <p:nvPicPr>
          <p:cNvPr id="1026" name="Picture 2" descr="ISO OSI MODEL OF NETWORKING PART 2 | by RITWIK DALMIA | Medium">
            <a:extLst>
              <a:ext uri="{FF2B5EF4-FFF2-40B4-BE49-F238E27FC236}">
                <a16:creationId xmlns:a16="http://schemas.microsoft.com/office/drawing/2014/main" id="{7C298A93-64CF-DAB3-DBAE-27B0C9AB05C7}"/>
              </a:ext>
            </a:extLst>
          </p:cNvPr>
          <p:cNvPicPr>
            <a:picLocks noGrp="1" noChangeAspect="1" noChangeArrowheads="1"/>
          </p:cNvPicPr>
          <p:nvPr>
            <p:ph idx="1"/>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272477" y="2768976"/>
            <a:ext cx="4166893" cy="2135533"/>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7">
            <a:extLst>
              <a:ext uri="{FF2B5EF4-FFF2-40B4-BE49-F238E27FC236}">
                <a16:creationId xmlns:a16="http://schemas.microsoft.com/office/drawing/2014/main" id="{AE37CFA3-67CE-AF01-5B1A-5DD32B210C6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6154" y="2151064"/>
            <a:ext cx="6848396" cy="3668964"/>
          </a:xfrm>
          <a:prstGeom prst="rect">
            <a:avLst/>
          </a:prstGeom>
        </p:spPr>
      </p:pic>
    </p:spTree>
    <p:extLst>
      <p:ext uri="{BB962C8B-B14F-4D97-AF65-F5344CB8AC3E}">
        <p14:creationId xmlns:p14="http://schemas.microsoft.com/office/powerpoint/2010/main" val="375773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518A05-8247-4A70-B82B-1A01BF91C89A}"/>
              </a:ext>
            </a:extLst>
          </p:cNvPr>
          <p:cNvSpPr>
            <a:spLocks noGrp="1"/>
          </p:cNvSpPr>
          <p:nvPr>
            <p:ph type="title"/>
          </p:nvPr>
        </p:nvSpPr>
        <p:spPr/>
        <p:txBody>
          <a:bodyPr/>
          <a:lstStyle/>
          <a:p>
            <a:r>
              <a:rPr lang="it-IT"/>
              <a:t>Due passi indietro</a:t>
            </a:r>
          </a:p>
        </p:txBody>
      </p:sp>
      <p:pic>
        <p:nvPicPr>
          <p:cNvPr id="8" name="Segnaposto contenuto 7">
            <a:extLst>
              <a:ext uri="{FF2B5EF4-FFF2-40B4-BE49-F238E27FC236}">
                <a16:creationId xmlns:a16="http://schemas.microsoft.com/office/drawing/2014/main" id="{05915E0D-5F87-46C7-B3EA-9D4F76380B41}"/>
              </a:ext>
            </a:extLst>
          </p:cNvPr>
          <p:cNvPicPr>
            <a:picLocks noGrp="1" noChangeAspect="1"/>
          </p:cNvPicPr>
          <p:nvPr>
            <p:ph idx="1"/>
          </p:nvPr>
        </p:nvPicPr>
        <p:blipFill rotWithShape="1">
          <a:blip r:embed="rId2">
            <a:clrChange>
              <a:clrFrom>
                <a:srgbClr val="FFFFFF"/>
              </a:clrFrom>
              <a:clrTo>
                <a:srgbClr val="FFFFFF">
                  <a:alpha val="0"/>
                </a:srgbClr>
              </a:clrTo>
            </a:clrChange>
          </a:blip>
          <a:srcRect b="2661"/>
          <a:stretch/>
        </p:blipFill>
        <p:spPr>
          <a:xfrm>
            <a:off x="1934471" y="1834166"/>
            <a:ext cx="7617041" cy="4078239"/>
          </a:xfrm>
        </p:spPr>
      </p:pic>
    </p:spTree>
    <p:extLst>
      <p:ext uri="{BB962C8B-B14F-4D97-AF65-F5344CB8AC3E}">
        <p14:creationId xmlns:p14="http://schemas.microsoft.com/office/powerpoint/2010/main" val="3354638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518A05-8247-4A70-B82B-1A01BF91C89A}"/>
              </a:ext>
            </a:extLst>
          </p:cNvPr>
          <p:cNvSpPr>
            <a:spLocks noGrp="1"/>
          </p:cNvSpPr>
          <p:nvPr>
            <p:ph type="title"/>
          </p:nvPr>
        </p:nvSpPr>
        <p:spPr/>
        <p:txBody>
          <a:bodyPr/>
          <a:lstStyle/>
          <a:p>
            <a:r>
              <a:rPr lang="it-IT"/>
              <a:t>E un po’ più vicino</a:t>
            </a:r>
          </a:p>
        </p:txBody>
      </p:sp>
      <p:pic>
        <p:nvPicPr>
          <p:cNvPr id="8196" name="Picture 4" descr="Web Proxy: Understanding Why It Is Not Enough">
            <a:extLst>
              <a:ext uri="{FF2B5EF4-FFF2-40B4-BE49-F238E27FC236}">
                <a16:creationId xmlns:a16="http://schemas.microsoft.com/office/drawing/2014/main" id="{8388C210-EDBD-41FB-BA55-A0244E4B66D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00421" y="2086001"/>
            <a:ext cx="7968467" cy="3521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111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err="1"/>
              <a:t>Uniform</a:t>
            </a:r>
            <a:r>
              <a:rPr lang="it-IT"/>
              <a:t> Resource Locator (URL)</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63813" y="2700338"/>
            <a:ext cx="7124700" cy="2314575"/>
          </a:xfrm>
        </p:spPr>
      </p:pic>
      <mc:AlternateContent xmlns:mc="http://schemas.openxmlformats.org/markup-compatibility/2006" xmlns:p14="http://schemas.microsoft.com/office/powerpoint/2010/main">
        <mc:Choice Requires="p14">
          <p:contentPart p14:bwMode="auto" r:id="rId4">
            <p14:nvContentPartPr>
              <p14:cNvPr id="40" name="Input penna 39">
                <a:extLst>
                  <a:ext uri="{FF2B5EF4-FFF2-40B4-BE49-F238E27FC236}">
                    <a16:creationId xmlns:a16="http://schemas.microsoft.com/office/drawing/2014/main" id="{62D8680D-24DF-B392-7785-0AC0ABAC3157}"/>
                  </a:ext>
                </a:extLst>
              </p14:cNvPr>
              <p14:cNvContentPartPr/>
              <p14:nvPr/>
            </p14:nvContentPartPr>
            <p14:xfrm>
              <a:off x="2697332" y="4962203"/>
              <a:ext cx="537480" cy="22320"/>
            </p14:xfrm>
          </p:contentPart>
        </mc:Choice>
        <mc:Fallback xmlns="">
          <p:pic>
            <p:nvPicPr>
              <p:cNvPr id="40" name="Input penna 39">
                <a:extLst>
                  <a:ext uri="{FF2B5EF4-FFF2-40B4-BE49-F238E27FC236}">
                    <a16:creationId xmlns:a16="http://schemas.microsoft.com/office/drawing/2014/main" id="{62D8680D-24DF-B392-7785-0AC0ABAC3157}"/>
                  </a:ext>
                </a:extLst>
              </p:cNvPr>
              <p:cNvPicPr/>
              <p:nvPr/>
            </p:nvPicPr>
            <p:blipFill>
              <a:blip r:embed="rId5"/>
              <a:stretch>
                <a:fillRect/>
              </a:stretch>
            </p:blipFill>
            <p:spPr>
              <a:xfrm>
                <a:off x="2691212" y="4956083"/>
                <a:ext cx="549720" cy="34560"/>
              </a:xfrm>
              <a:prstGeom prst="rect">
                <a:avLst/>
              </a:prstGeom>
            </p:spPr>
          </p:pic>
        </mc:Fallback>
      </mc:AlternateContent>
    </p:spTree>
    <p:extLst>
      <p:ext uri="{BB962C8B-B14F-4D97-AF65-F5344CB8AC3E}">
        <p14:creationId xmlns:p14="http://schemas.microsoft.com/office/powerpoint/2010/main" val="1259000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E se usassimo un linguaggio di </a:t>
            </a:r>
            <a:r>
              <a:rPr lang="it-IT" err="1"/>
              <a:t>mark</a:t>
            </a:r>
            <a:r>
              <a:rPr lang="it-IT"/>
              <a:t>-up?</a:t>
            </a:r>
          </a:p>
        </p:txBody>
      </p:sp>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64023" y="2212417"/>
            <a:ext cx="4771651" cy="3179112"/>
          </a:xfrm>
        </p:spPr>
      </p:pic>
      <p:sp>
        <p:nvSpPr>
          <p:cNvPr id="6" name="Content Placeholder 5"/>
          <p:cNvSpPr>
            <a:spLocks noGrp="1"/>
          </p:cNvSpPr>
          <p:nvPr>
            <p:ph sz="half" idx="2"/>
          </p:nvPr>
        </p:nvSpPr>
        <p:spPr>
          <a:xfrm>
            <a:off x="6217920" y="2212417"/>
            <a:ext cx="4937760" cy="3656678"/>
          </a:xfrm>
        </p:spPr>
        <p:txBody>
          <a:bodyPr>
            <a:normAutofit/>
          </a:bodyPr>
          <a:lstStyle/>
          <a:p>
            <a:pPr marL="0" indent="0">
              <a:buNone/>
            </a:pPr>
            <a:r>
              <a:rPr lang="it-IT" sz="1400" b="1">
                <a:latin typeface="+mj-lt"/>
              </a:rPr>
              <a:t>&lt;html&gt;</a:t>
            </a:r>
          </a:p>
          <a:p>
            <a:pPr marL="201168" lvl="1" indent="0">
              <a:buNone/>
            </a:pPr>
            <a:r>
              <a:rPr lang="it-IT" sz="1400" b="1">
                <a:latin typeface="+mj-lt"/>
              </a:rPr>
              <a:t>&lt;head&gt;</a:t>
            </a:r>
          </a:p>
          <a:p>
            <a:pPr marL="384048" lvl="2" indent="0">
              <a:buNone/>
            </a:pPr>
            <a:r>
              <a:rPr lang="it-IT" b="1">
                <a:latin typeface="+mj-lt"/>
              </a:rPr>
              <a:t>&lt;</a:t>
            </a:r>
            <a:r>
              <a:rPr lang="it-IT" b="1" err="1">
                <a:latin typeface="+mj-lt"/>
              </a:rPr>
              <a:t>title</a:t>
            </a:r>
            <a:r>
              <a:rPr lang="it-IT" b="1">
                <a:latin typeface="+mj-lt"/>
              </a:rPr>
              <a:t>&gt;</a:t>
            </a:r>
            <a:r>
              <a:rPr lang="it-IT">
                <a:latin typeface="+mj-lt"/>
              </a:rPr>
              <a:t>ciao mondo</a:t>
            </a:r>
            <a:r>
              <a:rPr lang="it-IT" b="1">
                <a:latin typeface="+mj-lt"/>
              </a:rPr>
              <a:t>&lt;/</a:t>
            </a:r>
            <a:r>
              <a:rPr lang="it-IT" b="1" err="1">
                <a:latin typeface="+mj-lt"/>
              </a:rPr>
              <a:t>title</a:t>
            </a:r>
            <a:r>
              <a:rPr lang="it-IT" b="1">
                <a:latin typeface="+mj-lt"/>
              </a:rPr>
              <a:t>&gt;</a:t>
            </a:r>
          </a:p>
          <a:p>
            <a:pPr marL="201168" lvl="1" indent="0">
              <a:buNone/>
            </a:pPr>
            <a:r>
              <a:rPr lang="it-IT" sz="1400" b="1">
                <a:latin typeface="+mj-lt"/>
              </a:rPr>
              <a:t>&lt;/head&gt;</a:t>
            </a:r>
          </a:p>
          <a:p>
            <a:pPr marL="201168" lvl="1" indent="0">
              <a:buNone/>
            </a:pPr>
            <a:r>
              <a:rPr lang="it-IT" sz="1400" b="1">
                <a:latin typeface="+mj-lt"/>
              </a:rPr>
              <a:t>&lt;body&gt;</a:t>
            </a:r>
          </a:p>
          <a:p>
            <a:pPr marL="384048" lvl="2" indent="0">
              <a:buNone/>
            </a:pPr>
            <a:r>
              <a:rPr lang="it-IT" b="1">
                <a:latin typeface="+mj-lt"/>
              </a:rPr>
              <a:t>&lt;h1&gt;</a:t>
            </a:r>
            <a:r>
              <a:rPr lang="it-IT">
                <a:latin typeface="+mj-lt"/>
              </a:rPr>
              <a:t>Ciao Mondo!</a:t>
            </a:r>
            <a:r>
              <a:rPr lang="it-IT" b="1">
                <a:latin typeface="+mj-lt"/>
              </a:rPr>
              <a:t>&lt;/h1&gt;</a:t>
            </a:r>
          </a:p>
          <a:p>
            <a:pPr marL="384048" lvl="2" indent="0">
              <a:buNone/>
            </a:pPr>
            <a:r>
              <a:rPr lang="it-IT" b="1">
                <a:latin typeface="+mj-lt"/>
              </a:rPr>
              <a:t>&lt;p&gt;</a:t>
            </a:r>
            <a:r>
              <a:rPr lang="it-IT">
                <a:latin typeface="+mj-lt"/>
              </a:rPr>
              <a:t>Scrivere testi piacevoli con il blocco note ora è più facile!</a:t>
            </a:r>
            <a:r>
              <a:rPr lang="it-IT" b="1">
                <a:latin typeface="+mj-lt"/>
              </a:rPr>
              <a:t>&lt;/p&gt;</a:t>
            </a:r>
          </a:p>
          <a:p>
            <a:pPr marL="201168" lvl="1" indent="0">
              <a:buNone/>
            </a:pPr>
            <a:r>
              <a:rPr lang="it-IT" sz="1400" b="1">
                <a:latin typeface="+mj-lt"/>
              </a:rPr>
              <a:t>&lt;/body&gt;</a:t>
            </a:r>
          </a:p>
          <a:p>
            <a:pPr marL="0" indent="0">
              <a:buNone/>
            </a:pPr>
            <a:r>
              <a:rPr lang="it-IT" sz="1400" b="1">
                <a:latin typeface="+mj-lt"/>
              </a:rPr>
              <a:t>&lt;/html&gt;</a:t>
            </a:r>
          </a:p>
        </p:txBody>
      </p:sp>
    </p:spTree>
    <p:extLst>
      <p:ext uri="{BB962C8B-B14F-4D97-AF65-F5344CB8AC3E}">
        <p14:creationId xmlns:p14="http://schemas.microsoft.com/office/powerpoint/2010/main" val="3338006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Accenni di HTML</a:t>
            </a:r>
          </a:p>
        </p:txBody>
      </p:sp>
      <p:pic>
        <p:nvPicPr>
          <p:cNvPr id="8" name="Content Placeholder 7"/>
          <p:cNvPicPr>
            <a:picLocks noGrp="1" noChangeAspect="1"/>
          </p:cNvPicPr>
          <p:nvPr>
            <p:ph sz="half"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8539" y="4624165"/>
            <a:ext cx="2723579" cy="1103049"/>
          </a:xfrm>
        </p:spPr>
      </p:pic>
      <p:sp>
        <p:nvSpPr>
          <p:cNvPr id="6" name="Content Placeholder 5"/>
          <p:cNvSpPr>
            <a:spLocks noGrp="1"/>
          </p:cNvSpPr>
          <p:nvPr>
            <p:ph sz="half" idx="2"/>
          </p:nvPr>
        </p:nvSpPr>
        <p:spPr>
          <a:xfrm>
            <a:off x="549491" y="2166307"/>
            <a:ext cx="3399054" cy="2226399"/>
          </a:xfrm>
        </p:spPr>
        <p:txBody>
          <a:bodyPr>
            <a:normAutofit/>
          </a:bodyPr>
          <a:lstStyle/>
          <a:p>
            <a:r>
              <a:rPr lang="it-IT" sz="1600"/>
              <a:t>Si basa su </a:t>
            </a:r>
            <a:r>
              <a:rPr lang="it-IT" sz="1600" b="1" err="1"/>
              <a:t>tag</a:t>
            </a:r>
            <a:endParaRPr lang="it-IT" sz="1600" b="1"/>
          </a:p>
          <a:p>
            <a:r>
              <a:rPr lang="it-IT" sz="1600"/>
              <a:t>Dentro a un </a:t>
            </a:r>
            <a:r>
              <a:rPr lang="it-IT" sz="1600" b="1" err="1"/>
              <a:t>tag</a:t>
            </a:r>
            <a:r>
              <a:rPr lang="it-IT" sz="1600"/>
              <a:t> posso inserire altri </a:t>
            </a:r>
            <a:r>
              <a:rPr lang="it-IT" sz="1600" b="1" err="1"/>
              <a:t>tag</a:t>
            </a:r>
            <a:r>
              <a:rPr lang="it-IT" sz="1600"/>
              <a:t> strutturando un albero</a:t>
            </a:r>
          </a:p>
          <a:p>
            <a:r>
              <a:rPr lang="it-IT" sz="1600"/>
              <a:t>Tutti i </a:t>
            </a:r>
            <a:r>
              <a:rPr lang="it-IT" sz="1600" err="1"/>
              <a:t>tag</a:t>
            </a:r>
            <a:r>
              <a:rPr lang="it-IT" sz="1600"/>
              <a:t> sono </a:t>
            </a:r>
            <a:r>
              <a:rPr lang="it-IT" sz="1600" b="1"/>
              <a:t>acronimi</a:t>
            </a:r>
            <a:r>
              <a:rPr lang="it-IT" sz="1600"/>
              <a:t> basati sul loro comportamento (es.:  p = </a:t>
            </a:r>
            <a:r>
              <a:rPr lang="it-IT" sz="1600" err="1"/>
              <a:t>paragraph</a:t>
            </a:r>
            <a:r>
              <a:rPr lang="it-IT" sz="1600"/>
              <a:t>)</a:t>
            </a:r>
          </a:p>
        </p:txBody>
      </p:sp>
      <p:graphicFrame>
        <p:nvGraphicFramePr>
          <p:cNvPr id="9" name="Diagram 8"/>
          <p:cNvGraphicFramePr/>
          <p:nvPr/>
        </p:nvGraphicFramePr>
        <p:xfrm>
          <a:off x="4309240" y="2565700"/>
          <a:ext cx="7674941" cy="39920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49661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Linguaggio di Scripting?</a:t>
            </a:r>
          </a:p>
        </p:txBody>
      </p:sp>
      <p:sp>
        <p:nvSpPr>
          <p:cNvPr id="3" name="Content Placeholder 2"/>
          <p:cNvSpPr>
            <a:spLocks noGrp="1"/>
          </p:cNvSpPr>
          <p:nvPr>
            <p:ph sz="half" idx="1"/>
          </p:nvPr>
        </p:nvSpPr>
        <p:spPr/>
        <p:txBody>
          <a:bodyPr>
            <a:normAutofit fontScale="85000" lnSpcReduction="20000"/>
          </a:bodyPr>
          <a:lstStyle/>
          <a:p>
            <a:r>
              <a:rPr lang="it-IT">
                <a:latin typeface="+mj-lt"/>
              </a:rPr>
              <a:t>Dopo i primi anni ci si rese subito conto che per come progettato </a:t>
            </a:r>
            <a:r>
              <a:rPr lang="it-IT" b="1">
                <a:latin typeface="+mj-lt"/>
              </a:rPr>
              <a:t>l’HTML</a:t>
            </a:r>
            <a:r>
              <a:rPr lang="it-IT">
                <a:latin typeface="+mj-lt"/>
              </a:rPr>
              <a:t> non era ottimale: un negozio online per esempio doveva mantenere una pagina per ogni prodotto, tutto era </a:t>
            </a:r>
            <a:r>
              <a:rPr lang="it-IT" b="1">
                <a:latin typeface="+mj-lt"/>
              </a:rPr>
              <a:t>statico</a:t>
            </a:r>
            <a:r>
              <a:rPr lang="it-IT">
                <a:latin typeface="+mj-lt"/>
              </a:rPr>
              <a:t>.</a:t>
            </a:r>
          </a:p>
          <a:p>
            <a:r>
              <a:rPr lang="it-IT">
                <a:latin typeface="+mj-lt"/>
              </a:rPr>
              <a:t>Approcciando il concetto web alle banche dati si ipotizzò una </a:t>
            </a:r>
            <a:r>
              <a:rPr lang="it-IT" b="1" err="1">
                <a:latin typeface="+mj-lt"/>
              </a:rPr>
              <a:t>dinamicizzazione</a:t>
            </a:r>
            <a:r>
              <a:rPr lang="it-IT">
                <a:latin typeface="+mj-lt"/>
              </a:rPr>
              <a:t> di internet affiancando il linguaggio di markup in uso ad un vero e proprio linguaggio di </a:t>
            </a:r>
            <a:r>
              <a:rPr lang="it-IT" b="1">
                <a:latin typeface="+mj-lt"/>
              </a:rPr>
              <a:t>programmazione</a:t>
            </a:r>
            <a:r>
              <a:rPr lang="it-IT">
                <a:latin typeface="+mj-lt"/>
              </a:rPr>
              <a:t>, così da poter trasformare una pagina di prodotto in un </a:t>
            </a:r>
            <a:r>
              <a:rPr lang="it-IT" b="1" err="1">
                <a:latin typeface="+mj-lt"/>
              </a:rPr>
              <a:t>template</a:t>
            </a:r>
            <a:r>
              <a:rPr lang="it-IT">
                <a:latin typeface="+mj-lt"/>
              </a:rPr>
              <a:t> in grado di recuperare il suo contenuto da una </a:t>
            </a:r>
            <a:r>
              <a:rPr lang="it-IT" b="1">
                <a:latin typeface="+mj-lt"/>
              </a:rPr>
              <a:t>tabella</a:t>
            </a:r>
            <a:r>
              <a:rPr lang="it-IT">
                <a:latin typeface="+mj-lt"/>
              </a:rPr>
              <a:t>.</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33852" y="2600655"/>
            <a:ext cx="4937125" cy="3628039"/>
          </a:xfrm>
        </p:spPr>
      </p:pic>
    </p:spTree>
    <p:extLst>
      <p:ext uri="{BB962C8B-B14F-4D97-AF65-F5344CB8AC3E}">
        <p14:creationId xmlns:p14="http://schemas.microsoft.com/office/powerpoint/2010/main" val="2687390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Il salto evolutivo, il web dinamico</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963" y="2223135"/>
            <a:ext cx="9256434" cy="3008341"/>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58854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6EBA21-7306-4E8C-BBF7-4D381922DD96}"/>
              </a:ext>
            </a:extLst>
          </p:cNvPr>
          <p:cNvSpPr>
            <a:spLocks noGrp="1"/>
          </p:cNvSpPr>
          <p:nvPr>
            <p:ph type="title"/>
          </p:nvPr>
        </p:nvSpPr>
        <p:spPr/>
        <p:txBody>
          <a:bodyPr/>
          <a:lstStyle/>
          <a:p>
            <a:r>
              <a:rPr lang="it-IT"/>
              <a:t>Un po’ di basi…	</a:t>
            </a:r>
          </a:p>
        </p:txBody>
      </p:sp>
      <p:sp>
        <p:nvSpPr>
          <p:cNvPr id="3" name="Segnaposto contenuto 2">
            <a:extLst>
              <a:ext uri="{FF2B5EF4-FFF2-40B4-BE49-F238E27FC236}">
                <a16:creationId xmlns:a16="http://schemas.microsoft.com/office/drawing/2014/main" id="{96D7CFEA-6333-4230-BBC9-5767874CA770}"/>
              </a:ext>
            </a:extLst>
          </p:cNvPr>
          <p:cNvSpPr>
            <a:spLocks noGrp="1"/>
          </p:cNvSpPr>
          <p:nvPr>
            <p:ph sz="half" idx="1"/>
          </p:nvPr>
        </p:nvSpPr>
        <p:spPr/>
        <p:txBody>
          <a:bodyPr/>
          <a:lstStyle/>
          <a:p>
            <a:pPr marL="0" indent="0">
              <a:buNone/>
            </a:pPr>
            <a:r>
              <a:rPr lang="it-IT">
                <a:latin typeface="+mj-lt"/>
              </a:rPr>
              <a:t>Se non conosciamo cosa c’è sotto il cofano è difficile capire cosa posso fare, proprio per questo prima di iniziare a parlare di design e progettazione dobbiamo obbligatoriamente capire dove, come e soprattutto perché di molte strutture che oggi ci sembrano incredibilmente comuni.</a:t>
            </a:r>
          </a:p>
        </p:txBody>
      </p:sp>
      <p:pic>
        <p:nvPicPr>
          <p:cNvPr id="5" name="Content Placeholder 4">
            <a:extLst>
              <a:ext uri="{FF2B5EF4-FFF2-40B4-BE49-F238E27FC236}">
                <a16:creationId xmlns:a16="http://schemas.microsoft.com/office/drawing/2014/main" id="{66496ACC-8711-4C05-A771-0A21E718FB1A}"/>
              </a:ext>
            </a:extLst>
          </p:cNvPr>
          <p:cNvPicPr>
            <a:picLocks noGrp="1" noChangeAspect="1" noChangeArrowheads="1"/>
          </p:cNvPicPr>
          <p:nvPr>
            <p:ph sz="half" idx="2"/>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9475" y="2034579"/>
            <a:ext cx="4937125" cy="3291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843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Scripting server-side</a:t>
            </a:r>
          </a:p>
        </p:txBody>
      </p:sp>
      <p:sp>
        <p:nvSpPr>
          <p:cNvPr id="6" name="Content Placeholder 5"/>
          <p:cNvSpPr>
            <a:spLocks noGrp="1"/>
          </p:cNvSpPr>
          <p:nvPr>
            <p:ph sz="half" idx="2"/>
          </p:nvPr>
        </p:nvSpPr>
        <p:spPr>
          <a:xfrm>
            <a:off x="6217920" y="2448909"/>
            <a:ext cx="5394960" cy="3420185"/>
          </a:xfrm>
        </p:spPr>
        <p:txBody>
          <a:bodyPr>
            <a:normAutofit/>
          </a:bodyPr>
          <a:lstStyle/>
          <a:p>
            <a:r>
              <a:rPr lang="it-IT" sz="1200">
                <a:latin typeface="+mj-lt"/>
              </a:rPr>
              <a:t>&lt;html&gt;</a:t>
            </a:r>
          </a:p>
          <a:p>
            <a:pPr marL="201168" lvl="1" indent="0">
              <a:buNone/>
            </a:pPr>
            <a:r>
              <a:rPr lang="it-IT" sz="1200">
                <a:latin typeface="+mj-lt"/>
              </a:rPr>
              <a:t>&lt;body&gt;</a:t>
            </a:r>
          </a:p>
          <a:p>
            <a:pPr marL="384048" lvl="2" indent="0">
              <a:buNone/>
            </a:pPr>
            <a:r>
              <a:rPr lang="it-IT" sz="1200" b="1">
                <a:latin typeface="+mj-lt"/>
              </a:rPr>
              <a:t>&lt;?</a:t>
            </a:r>
            <a:r>
              <a:rPr lang="it-IT" sz="1200" b="1" err="1">
                <a:latin typeface="+mj-lt"/>
              </a:rPr>
              <a:t>php</a:t>
            </a:r>
            <a:endParaRPr lang="it-IT" sz="1200" b="1">
              <a:latin typeface="+mj-lt"/>
            </a:endParaRPr>
          </a:p>
          <a:p>
            <a:pPr marL="566928" lvl="3" indent="0">
              <a:buNone/>
            </a:pPr>
            <a:r>
              <a:rPr lang="it-IT" sz="1200">
                <a:latin typeface="+mj-lt"/>
              </a:rPr>
              <a:t>$a = 2;</a:t>
            </a:r>
          </a:p>
          <a:p>
            <a:pPr marL="566928" lvl="3" indent="0">
              <a:buNone/>
            </a:pPr>
            <a:r>
              <a:rPr lang="it-IT" sz="1200">
                <a:latin typeface="+mj-lt"/>
              </a:rPr>
              <a:t>$b = 6;</a:t>
            </a:r>
          </a:p>
          <a:p>
            <a:pPr marL="566928" lvl="3" indent="0">
              <a:buNone/>
            </a:pPr>
            <a:r>
              <a:rPr lang="it-IT" sz="1200" err="1">
                <a:latin typeface="+mj-lt"/>
              </a:rPr>
              <a:t>echo</a:t>
            </a:r>
            <a:r>
              <a:rPr lang="it-IT" sz="1200">
                <a:latin typeface="+mj-lt"/>
              </a:rPr>
              <a:t> ‘&lt;p&gt;la moltiplicazione </a:t>
            </a:r>
            <a:r>
              <a:rPr lang="it-IT" sz="1200" err="1">
                <a:latin typeface="+mj-lt"/>
              </a:rPr>
              <a:t>di’.$a</a:t>
            </a:r>
            <a:r>
              <a:rPr lang="it-IT" sz="1200">
                <a:latin typeface="+mj-lt"/>
              </a:rPr>
              <a:t>.’ e ‘.$b.’ è uguale a ‘.($a*$b).’&lt;/p&gt;’;</a:t>
            </a:r>
          </a:p>
          <a:p>
            <a:pPr marL="384048" lvl="2" indent="0">
              <a:buNone/>
            </a:pPr>
            <a:r>
              <a:rPr lang="it-IT" sz="1200" b="1">
                <a:latin typeface="+mj-lt"/>
              </a:rPr>
              <a:t>?&gt;</a:t>
            </a:r>
          </a:p>
          <a:p>
            <a:pPr marL="201168" lvl="1" indent="0">
              <a:buNone/>
            </a:pPr>
            <a:r>
              <a:rPr lang="it-IT" sz="1200">
                <a:latin typeface="+mj-lt"/>
              </a:rPr>
              <a:t>&lt;/body&gt;</a:t>
            </a:r>
          </a:p>
          <a:p>
            <a:r>
              <a:rPr lang="it-IT" sz="1200">
                <a:latin typeface="+mj-lt"/>
              </a:rPr>
              <a:t>&lt;/html&gt;</a:t>
            </a:r>
          </a:p>
        </p:txBody>
      </p:sp>
      <p:pic>
        <p:nvPicPr>
          <p:cNvPr id="8" name="Segnaposto contenuto 7">
            <a:extLst>
              <a:ext uri="{FF2B5EF4-FFF2-40B4-BE49-F238E27FC236}">
                <a16:creationId xmlns:a16="http://schemas.microsoft.com/office/drawing/2014/main" id="{C2607586-388C-4855-B574-FE5A42BA0E9C}"/>
              </a:ext>
            </a:extLst>
          </p:cNvPr>
          <p:cNvPicPr>
            <a:picLocks noGrp="1" noChangeAspect="1"/>
          </p:cNvPicPr>
          <p:nvPr>
            <p:ph sz="half"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3946" y="2163263"/>
            <a:ext cx="4722336" cy="3541752"/>
          </a:xfrm>
        </p:spPr>
      </p:pic>
    </p:spTree>
    <p:extLst>
      <p:ext uri="{BB962C8B-B14F-4D97-AF65-F5344CB8AC3E}">
        <p14:creationId xmlns:p14="http://schemas.microsoft.com/office/powerpoint/2010/main" val="1005250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Il Client-Server alla moda…</a:t>
            </a:r>
          </a:p>
        </p:txBody>
      </p:sp>
      <p:sp>
        <p:nvSpPr>
          <p:cNvPr id="3" name="Content Placeholder 2"/>
          <p:cNvSpPr>
            <a:spLocks noGrp="1"/>
          </p:cNvSpPr>
          <p:nvPr>
            <p:ph sz="half" idx="1"/>
          </p:nvPr>
        </p:nvSpPr>
        <p:spPr/>
        <p:txBody>
          <a:bodyPr>
            <a:normAutofit fontScale="85000" lnSpcReduction="10000"/>
          </a:bodyPr>
          <a:lstStyle/>
          <a:p>
            <a:r>
              <a:rPr lang="it-IT">
                <a:latin typeface="+mj-lt"/>
              </a:rPr>
              <a:t>Lo stesso identico sistema che fino ad adesso abbiamo definito «paradigma </a:t>
            </a:r>
            <a:r>
              <a:rPr lang="it-IT" err="1">
                <a:latin typeface="+mj-lt"/>
              </a:rPr>
              <a:t>client-server</a:t>
            </a:r>
            <a:r>
              <a:rPr lang="it-IT">
                <a:latin typeface="+mj-lt"/>
              </a:rPr>
              <a:t>», visto non nella tecnologia ma nella tipologia di «specializzazione» prende adesso il nome di struttura </a:t>
            </a:r>
            <a:r>
              <a:rPr lang="it-IT" err="1">
                <a:latin typeface="+mj-lt"/>
              </a:rPr>
              <a:t>three-tier</a:t>
            </a:r>
            <a:r>
              <a:rPr lang="it-IT">
                <a:latin typeface="+mj-lt"/>
              </a:rPr>
              <a:t> o (sempre più spesso) multi-</a:t>
            </a:r>
            <a:r>
              <a:rPr lang="it-IT" err="1">
                <a:latin typeface="+mj-lt"/>
              </a:rPr>
              <a:t>tier</a:t>
            </a:r>
            <a:r>
              <a:rPr lang="it-IT">
                <a:latin typeface="+mj-lt"/>
              </a:rPr>
              <a:t>.</a:t>
            </a:r>
          </a:p>
          <a:p>
            <a:r>
              <a:rPr lang="it-IT">
                <a:latin typeface="+mj-lt"/>
              </a:rPr>
              <a:t>Ed è tramite questa divisione che oggi possiamo separare i dati dalle grafiche, ciò che dobbiamo conservare da ciò che dobbiamo presentare…</a:t>
            </a:r>
          </a:p>
          <a:p>
            <a:r>
              <a:rPr lang="it-IT">
                <a:latin typeface="+mj-lt"/>
              </a:rPr>
              <a:t>…ma come faccio a capire cosa devo effettivamente conservare e presentare?</a:t>
            </a:r>
          </a:p>
        </p:txBody>
      </p:sp>
      <p:pic>
        <p:nvPicPr>
          <p:cNvPr id="1026" name="Picture 2">
            <a:extLst>
              <a:ext uri="{FF2B5EF4-FFF2-40B4-BE49-F238E27FC236}">
                <a16:creationId xmlns:a16="http://schemas.microsoft.com/office/drawing/2014/main" id="{755D04D7-A7C1-4E6F-BF86-022162BD9E3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96000" y="1968756"/>
            <a:ext cx="4501934"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374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E </a:t>
            </a:r>
            <a:r>
              <a:rPr lang="it-IT" err="1"/>
              <a:t>perchè</a:t>
            </a:r>
            <a:r>
              <a:rPr lang="it-IT"/>
              <a:t> «Scripting»?</a:t>
            </a:r>
          </a:p>
        </p:txBody>
      </p:sp>
      <p:sp>
        <p:nvSpPr>
          <p:cNvPr id="3" name="Content Placeholder 2"/>
          <p:cNvSpPr>
            <a:spLocks noGrp="1"/>
          </p:cNvSpPr>
          <p:nvPr>
            <p:ph sz="half" idx="1"/>
          </p:nvPr>
        </p:nvSpPr>
        <p:spPr/>
        <p:txBody>
          <a:bodyPr>
            <a:normAutofit fontScale="77500" lnSpcReduction="20000"/>
          </a:bodyPr>
          <a:lstStyle/>
          <a:p>
            <a:r>
              <a:rPr lang="it-IT">
                <a:latin typeface="+mj-lt"/>
              </a:rPr>
              <a:t>Il problema risiedeva a questo punto nel rendere </a:t>
            </a:r>
            <a:r>
              <a:rPr lang="it-IT" b="1">
                <a:latin typeface="+mj-lt"/>
              </a:rPr>
              <a:t>cross-</a:t>
            </a:r>
            <a:r>
              <a:rPr lang="it-IT" b="1" err="1">
                <a:latin typeface="+mj-lt"/>
              </a:rPr>
              <a:t>platform</a:t>
            </a:r>
            <a:r>
              <a:rPr lang="it-IT">
                <a:latin typeface="+mj-lt"/>
              </a:rPr>
              <a:t> il codice di pagina: un programma </a:t>
            </a:r>
            <a:r>
              <a:rPr lang="it-IT" b="1">
                <a:latin typeface="+mj-lt"/>
              </a:rPr>
              <a:t>compilato</a:t>
            </a:r>
            <a:r>
              <a:rPr lang="it-IT">
                <a:latin typeface="+mj-lt"/>
              </a:rPr>
              <a:t> parla solo con l’infrastruttura per cui è stato progettato.</a:t>
            </a:r>
          </a:p>
          <a:p>
            <a:r>
              <a:rPr lang="it-IT">
                <a:latin typeface="+mj-lt"/>
              </a:rPr>
              <a:t>In questo dette il suo primo contributo </a:t>
            </a:r>
            <a:r>
              <a:rPr lang="it-IT" b="1" err="1">
                <a:latin typeface="+mj-lt"/>
              </a:rPr>
              <a:t>Sun</a:t>
            </a:r>
            <a:r>
              <a:rPr lang="it-IT" b="1">
                <a:latin typeface="+mj-lt"/>
              </a:rPr>
              <a:t> </a:t>
            </a:r>
            <a:r>
              <a:rPr lang="it-IT" b="1" err="1">
                <a:latin typeface="+mj-lt"/>
              </a:rPr>
              <a:t>Microsystems</a:t>
            </a:r>
            <a:r>
              <a:rPr lang="it-IT">
                <a:latin typeface="+mj-lt"/>
              </a:rPr>
              <a:t> e </a:t>
            </a:r>
            <a:r>
              <a:rPr lang="it-IT" b="1">
                <a:latin typeface="+mj-lt"/>
              </a:rPr>
              <a:t>Microsoft</a:t>
            </a:r>
            <a:r>
              <a:rPr lang="it-IT">
                <a:latin typeface="+mj-lt"/>
              </a:rPr>
              <a:t> che parallelamente pensarono a un linguaggio non compilato (ma lasciato </a:t>
            </a:r>
            <a:r>
              <a:rPr lang="it-IT" b="1">
                <a:latin typeface="+mj-lt"/>
              </a:rPr>
              <a:t>scritto</a:t>
            </a:r>
            <a:r>
              <a:rPr lang="it-IT">
                <a:latin typeface="+mj-lt"/>
              </a:rPr>
              <a:t>) da trattare tramite un programma </a:t>
            </a:r>
            <a:r>
              <a:rPr lang="it-IT" b="1">
                <a:latin typeface="+mj-lt"/>
              </a:rPr>
              <a:t>interprete</a:t>
            </a:r>
            <a:r>
              <a:rPr lang="it-IT">
                <a:latin typeface="+mj-lt"/>
              </a:rPr>
              <a:t>.</a:t>
            </a:r>
          </a:p>
          <a:p>
            <a:r>
              <a:rPr lang="it-IT">
                <a:latin typeface="+mj-lt"/>
              </a:rPr>
              <a:t>Così facendo sarebbe bastato produrre un interprete compilato per ogni sistema operativo.</a:t>
            </a:r>
          </a:p>
          <a:p>
            <a:r>
              <a:rPr lang="it-IT">
                <a:latin typeface="+mj-lt"/>
              </a:rPr>
              <a:t>Nacquero così ASP, Java, JSP, </a:t>
            </a:r>
            <a:r>
              <a:rPr lang="it-IT" err="1">
                <a:latin typeface="+mj-lt"/>
              </a:rPr>
              <a:t>Javascript</a:t>
            </a:r>
            <a:r>
              <a:rPr lang="it-IT">
                <a:latin typeface="+mj-lt"/>
              </a:rPr>
              <a:t>, </a:t>
            </a:r>
            <a:r>
              <a:rPr lang="it-IT" err="1">
                <a:latin typeface="+mj-lt"/>
              </a:rPr>
              <a:t>VBScript</a:t>
            </a:r>
            <a:r>
              <a:rPr lang="it-IT">
                <a:latin typeface="+mj-lt"/>
              </a:rPr>
              <a:t> e anni più tardi </a:t>
            </a:r>
            <a:r>
              <a:rPr lang="it-IT" b="1">
                <a:latin typeface="+mj-lt"/>
              </a:rPr>
              <a:t>PHP</a:t>
            </a:r>
            <a:r>
              <a:rPr lang="it-IT">
                <a:latin typeface="+mj-lt"/>
              </a:rPr>
              <a:t> e </a:t>
            </a:r>
            <a:r>
              <a:rPr lang="it-IT" b="1">
                <a:latin typeface="+mj-lt"/>
              </a:rPr>
              <a:t>Python</a:t>
            </a:r>
            <a:r>
              <a:rPr lang="it-IT">
                <a:latin typeface="+mj-lt"/>
              </a:rPr>
              <a:t>.</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13686" y="2396483"/>
            <a:ext cx="4937125" cy="2977703"/>
          </a:xfrm>
        </p:spPr>
      </p:pic>
    </p:spTree>
    <p:extLst>
      <p:ext uri="{BB962C8B-B14F-4D97-AF65-F5344CB8AC3E}">
        <p14:creationId xmlns:p14="http://schemas.microsoft.com/office/powerpoint/2010/main" val="1124724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2B78A6-7741-8BE3-58AE-34B0C0ACACCC}"/>
              </a:ext>
            </a:extLst>
          </p:cNvPr>
          <p:cNvSpPr>
            <a:spLocks noGrp="1"/>
          </p:cNvSpPr>
          <p:nvPr>
            <p:ph type="title"/>
          </p:nvPr>
        </p:nvSpPr>
        <p:spPr>
          <a:xfrm>
            <a:off x="436178" y="518566"/>
            <a:ext cx="9622221" cy="1449387"/>
          </a:xfrm>
        </p:spPr>
        <p:txBody>
          <a:bodyPr/>
          <a:lstStyle/>
          <a:p>
            <a:pPr fontAlgn="auto">
              <a:spcAft>
                <a:spcPts val="0"/>
              </a:spcAft>
              <a:defRPr/>
            </a:pPr>
            <a:r>
              <a:rPr lang="it-IT"/>
              <a:t>Mantenere le informazioni</a:t>
            </a:r>
          </a:p>
        </p:txBody>
      </p:sp>
      <p:sp>
        <p:nvSpPr>
          <p:cNvPr id="7" name="Text Placeholder 6">
            <a:extLst>
              <a:ext uri="{FF2B5EF4-FFF2-40B4-BE49-F238E27FC236}">
                <a16:creationId xmlns:a16="http://schemas.microsoft.com/office/drawing/2014/main" id="{135A4E89-3775-C77C-0DD6-1C9C7F7AB11E}"/>
              </a:ext>
            </a:extLst>
          </p:cNvPr>
          <p:cNvSpPr>
            <a:spLocks noGrp="1"/>
          </p:cNvSpPr>
          <p:nvPr>
            <p:ph type="body" idx="1"/>
          </p:nvPr>
        </p:nvSpPr>
        <p:spPr>
          <a:xfrm>
            <a:off x="1096963" y="1846263"/>
            <a:ext cx="4938712" cy="736600"/>
          </a:xfrm>
        </p:spPr>
        <p:txBody>
          <a:bodyPr rtlCol="0"/>
          <a:lstStyle/>
          <a:p>
            <a:pPr fontAlgn="auto">
              <a:defRPr/>
            </a:pPr>
            <a:r>
              <a:rPr lang="it-IT"/>
              <a:t>Le variabili</a:t>
            </a:r>
          </a:p>
        </p:txBody>
      </p:sp>
      <p:sp>
        <p:nvSpPr>
          <p:cNvPr id="8" name="Text Placeholder 7">
            <a:extLst>
              <a:ext uri="{FF2B5EF4-FFF2-40B4-BE49-F238E27FC236}">
                <a16:creationId xmlns:a16="http://schemas.microsoft.com/office/drawing/2014/main" id="{5EA337FB-B8C4-8075-857E-32B53B255A2C}"/>
              </a:ext>
            </a:extLst>
          </p:cNvPr>
          <p:cNvSpPr>
            <a:spLocks noGrp="1"/>
          </p:cNvSpPr>
          <p:nvPr>
            <p:ph type="body" sz="quarter" idx="3"/>
          </p:nvPr>
        </p:nvSpPr>
        <p:spPr>
          <a:xfrm>
            <a:off x="6218238" y="1846263"/>
            <a:ext cx="4937125" cy="736600"/>
          </a:xfrm>
        </p:spPr>
        <p:txBody>
          <a:bodyPr rtlCol="0"/>
          <a:lstStyle/>
          <a:p>
            <a:pPr fontAlgn="auto">
              <a:defRPr/>
            </a:pPr>
            <a:r>
              <a:rPr lang="it-IT"/>
              <a:t>GLI ARRAY</a:t>
            </a:r>
          </a:p>
        </p:txBody>
      </p:sp>
      <p:pic>
        <p:nvPicPr>
          <p:cNvPr id="39941" name="Picture 4">
            <a:extLst>
              <a:ext uri="{FF2B5EF4-FFF2-40B4-BE49-F238E27FC236}">
                <a16:creationId xmlns:a16="http://schemas.microsoft.com/office/drawing/2014/main" id="{55183001-E559-7A2F-4CC5-7EA56C0D6877}"/>
              </a:ext>
            </a:extLst>
          </p:cNvPr>
          <p:cNvPicPr>
            <a:picLocks noGrp="1" noChangeAspect="1" noChangeArrowheads="1"/>
          </p:cNvPicPr>
          <p:nvPr>
            <p:ph sz="quarter" idx="4"/>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7929563" y="2582863"/>
            <a:ext cx="3225800" cy="2579687"/>
          </a:xfrm>
          <a:noFill/>
        </p:spPr>
      </p:pic>
      <p:sp>
        <p:nvSpPr>
          <p:cNvPr id="39942" name="TextBox 9">
            <a:extLst>
              <a:ext uri="{FF2B5EF4-FFF2-40B4-BE49-F238E27FC236}">
                <a16:creationId xmlns:a16="http://schemas.microsoft.com/office/drawing/2014/main" id="{CBED54E0-29EB-6C5B-CDEC-D257CCB1955D}"/>
              </a:ext>
            </a:extLst>
          </p:cNvPr>
          <p:cNvSpPr txBox="1">
            <a:spLocks noChangeArrowheads="1"/>
          </p:cNvSpPr>
          <p:nvPr/>
        </p:nvSpPr>
        <p:spPr bwMode="auto">
          <a:xfrm>
            <a:off x="1009650" y="4587875"/>
            <a:ext cx="5026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it-IT" altLang="it-IT" b="1">
                <a:solidFill>
                  <a:schemeClr val="bg1"/>
                </a:solidFill>
              </a:rPr>
              <a:t>var</a:t>
            </a:r>
            <a:r>
              <a:rPr lang="it-IT" altLang="it-IT">
                <a:solidFill>
                  <a:schemeClr val="bg1"/>
                </a:solidFill>
              </a:rPr>
              <a:t> nome = valore;</a:t>
            </a:r>
          </a:p>
          <a:p>
            <a:pPr eaLnBrk="1" hangingPunct="1"/>
            <a:r>
              <a:rPr lang="it-IT" altLang="it-IT">
                <a:solidFill>
                  <a:schemeClr val="bg1"/>
                </a:solidFill>
              </a:rPr>
              <a:t>Stampa(nome);</a:t>
            </a:r>
          </a:p>
        </p:txBody>
      </p:sp>
      <p:sp>
        <p:nvSpPr>
          <p:cNvPr id="39943" name="TextBox 10">
            <a:extLst>
              <a:ext uri="{FF2B5EF4-FFF2-40B4-BE49-F238E27FC236}">
                <a16:creationId xmlns:a16="http://schemas.microsoft.com/office/drawing/2014/main" id="{8B34C3B7-53A7-5C66-0A21-33E14D78A0C3}"/>
              </a:ext>
            </a:extLst>
          </p:cNvPr>
          <p:cNvSpPr txBox="1">
            <a:spLocks noChangeArrowheads="1"/>
          </p:cNvSpPr>
          <p:nvPr/>
        </p:nvSpPr>
        <p:spPr bwMode="auto">
          <a:xfrm>
            <a:off x="7166523" y="5469430"/>
            <a:ext cx="45796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it-IT" altLang="it-IT" b="1">
                <a:solidFill>
                  <a:schemeClr val="bg1"/>
                </a:solidFill>
              </a:rPr>
              <a:t>var</a:t>
            </a:r>
            <a:r>
              <a:rPr lang="it-IT" altLang="it-IT">
                <a:solidFill>
                  <a:schemeClr val="bg1"/>
                </a:solidFill>
              </a:rPr>
              <a:t> nome = array(«marco», «giulio», «enrico»);</a:t>
            </a:r>
          </a:p>
          <a:p>
            <a:pPr eaLnBrk="1" hangingPunct="1"/>
            <a:r>
              <a:rPr lang="it-IT" altLang="it-IT">
                <a:solidFill>
                  <a:schemeClr val="bg1"/>
                </a:solidFill>
              </a:rPr>
              <a:t>Stampa(nome[0]);</a:t>
            </a:r>
          </a:p>
        </p:txBody>
      </p:sp>
      <p:pic>
        <p:nvPicPr>
          <p:cNvPr id="39944" name="Picture 2" descr="Le variabili… Parte 1, cosa si intende per variabile">
            <a:extLst>
              <a:ext uri="{FF2B5EF4-FFF2-40B4-BE49-F238E27FC236}">
                <a16:creationId xmlns:a16="http://schemas.microsoft.com/office/drawing/2014/main" id="{B5BCBCF0-6764-0B81-17BD-8C9A97D2217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6300" y="2924175"/>
            <a:ext cx="4551363"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F7739-7799-1CD3-BBFE-90423A5479F3}"/>
              </a:ext>
            </a:extLst>
          </p:cNvPr>
          <p:cNvSpPr>
            <a:spLocks noGrp="1"/>
          </p:cNvSpPr>
          <p:nvPr>
            <p:ph type="title"/>
          </p:nvPr>
        </p:nvSpPr>
        <p:spPr>
          <a:xfrm>
            <a:off x="457200" y="539587"/>
            <a:ext cx="9601200" cy="1449387"/>
          </a:xfrm>
        </p:spPr>
        <p:txBody>
          <a:bodyPr/>
          <a:lstStyle/>
          <a:p>
            <a:pPr fontAlgn="auto">
              <a:spcAft>
                <a:spcPts val="0"/>
              </a:spcAft>
              <a:defRPr/>
            </a:pPr>
            <a:r>
              <a:rPr lang="it-IT"/>
              <a:t>Tipo «primitivi»</a:t>
            </a:r>
          </a:p>
        </p:txBody>
      </p:sp>
      <p:pic>
        <p:nvPicPr>
          <p:cNvPr id="41987" name="Picture 2" descr="Risultati immagini per primitive data types">
            <a:extLst>
              <a:ext uri="{FF2B5EF4-FFF2-40B4-BE49-F238E27FC236}">
                <a16:creationId xmlns:a16="http://schemas.microsoft.com/office/drawing/2014/main" id="{1A0CA471-5D5F-C573-B9E8-17269CEC88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963" y="2060575"/>
            <a:ext cx="66675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4" descr="Risultati immagini per data types sizes">
            <a:extLst>
              <a:ext uri="{FF2B5EF4-FFF2-40B4-BE49-F238E27FC236}">
                <a16:creationId xmlns:a16="http://schemas.microsoft.com/office/drawing/2014/main" id="{92CFA2C3-477A-2140-BB29-D3B0E0416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1848" y="2327275"/>
            <a:ext cx="4000500"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65614B-F217-4B50-3F65-B68644C48A3A}"/>
              </a:ext>
            </a:extLst>
          </p:cNvPr>
          <p:cNvSpPr>
            <a:spLocks noGrp="1"/>
          </p:cNvSpPr>
          <p:nvPr>
            <p:ph type="title"/>
          </p:nvPr>
        </p:nvSpPr>
        <p:spPr>
          <a:xfrm>
            <a:off x="0" y="531812"/>
            <a:ext cx="10058400" cy="1449387"/>
          </a:xfrm>
        </p:spPr>
        <p:txBody>
          <a:bodyPr/>
          <a:lstStyle/>
          <a:p>
            <a:pPr fontAlgn="auto">
              <a:spcAft>
                <a:spcPts val="0"/>
              </a:spcAft>
              <a:defRPr/>
            </a:pPr>
            <a:r>
              <a:rPr lang="it-IT"/>
              <a:t>Dove vado?</a:t>
            </a:r>
          </a:p>
        </p:txBody>
      </p:sp>
      <p:sp>
        <p:nvSpPr>
          <p:cNvPr id="7" name="Text Placeholder 6">
            <a:extLst>
              <a:ext uri="{FF2B5EF4-FFF2-40B4-BE49-F238E27FC236}">
                <a16:creationId xmlns:a16="http://schemas.microsoft.com/office/drawing/2014/main" id="{E1B848DF-50A4-5439-932A-61A874C4B71C}"/>
              </a:ext>
            </a:extLst>
          </p:cNvPr>
          <p:cNvSpPr>
            <a:spLocks noGrp="1"/>
          </p:cNvSpPr>
          <p:nvPr>
            <p:ph type="body" idx="1"/>
          </p:nvPr>
        </p:nvSpPr>
        <p:spPr>
          <a:xfrm>
            <a:off x="1096963" y="1846263"/>
            <a:ext cx="1762125" cy="736600"/>
          </a:xfrm>
        </p:spPr>
        <p:txBody>
          <a:bodyPr rtlCol="0"/>
          <a:lstStyle/>
          <a:p>
            <a:pPr fontAlgn="auto">
              <a:defRPr/>
            </a:pPr>
            <a:r>
              <a:rPr lang="it-IT"/>
              <a:t>IF</a:t>
            </a:r>
          </a:p>
        </p:txBody>
      </p:sp>
      <p:sp>
        <p:nvSpPr>
          <p:cNvPr id="8" name="Text Placeholder 7">
            <a:extLst>
              <a:ext uri="{FF2B5EF4-FFF2-40B4-BE49-F238E27FC236}">
                <a16:creationId xmlns:a16="http://schemas.microsoft.com/office/drawing/2014/main" id="{0C581F11-51BB-3D35-75BB-E760D6583FB4}"/>
              </a:ext>
            </a:extLst>
          </p:cNvPr>
          <p:cNvSpPr>
            <a:spLocks noGrp="1"/>
          </p:cNvSpPr>
          <p:nvPr>
            <p:ph type="body" sz="quarter" idx="3"/>
          </p:nvPr>
        </p:nvSpPr>
        <p:spPr>
          <a:xfrm>
            <a:off x="5253038" y="1846263"/>
            <a:ext cx="1866900" cy="736600"/>
          </a:xfrm>
        </p:spPr>
        <p:txBody>
          <a:bodyPr rtlCol="0"/>
          <a:lstStyle/>
          <a:p>
            <a:pPr fontAlgn="auto">
              <a:defRPr/>
            </a:pPr>
            <a:r>
              <a:rPr lang="it-IT"/>
              <a:t>SWITCH</a:t>
            </a:r>
          </a:p>
        </p:txBody>
      </p:sp>
      <p:pic>
        <p:nvPicPr>
          <p:cNvPr id="44037" name="Picture 2" descr="Risultati immagini per if logic">
            <a:extLst>
              <a:ext uri="{FF2B5EF4-FFF2-40B4-BE49-F238E27FC236}">
                <a16:creationId xmlns:a16="http://schemas.microsoft.com/office/drawing/2014/main" id="{C09CBD93-E067-69E5-DFEE-8A816E078A1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781175" y="3860800"/>
            <a:ext cx="2138363" cy="2087563"/>
          </a:xfrm>
          <a:noFill/>
        </p:spPr>
      </p:pic>
      <p:pic>
        <p:nvPicPr>
          <p:cNvPr id="44038" name="Picture 4" descr="Risultati immagini per switch diagramma di flusso">
            <a:extLst>
              <a:ext uri="{FF2B5EF4-FFF2-40B4-BE49-F238E27FC236}">
                <a16:creationId xmlns:a16="http://schemas.microsoft.com/office/drawing/2014/main" id="{4F157C6E-C8D2-EB84-74FE-242947644DBB}"/>
              </a:ext>
            </a:extLst>
          </p:cNvPr>
          <p:cNvPicPr>
            <a:picLocks noGrp="1" noChangeAspect="1" noChangeArrowheads="1"/>
          </p:cNvPicPr>
          <p:nvPr>
            <p:ph sz="quarter" idx="4"/>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8901113" y="1900238"/>
            <a:ext cx="2138362" cy="2432050"/>
          </a:xfrm>
          <a:noFill/>
        </p:spPr>
      </p:pic>
      <p:sp>
        <p:nvSpPr>
          <p:cNvPr id="44039" name="TextBox 3">
            <a:extLst>
              <a:ext uri="{FF2B5EF4-FFF2-40B4-BE49-F238E27FC236}">
                <a16:creationId xmlns:a16="http://schemas.microsoft.com/office/drawing/2014/main" id="{9D0397FA-17E6-CD3E-1E3C-08CEA66C28DF}"/>
              </a:ext>
            </a:extLst>
          </p:cNvPr>
          <p:cNvSpPr txBox="1">
            <a:spLocks noChangeArrowheads="1"/>
          </p:cNvSpPr>
          <p:nvPr/>
        </p:nvSpPr>
        <p:spPr bwMode="auto">
          <a:xfrm>
            <a:off x="1355725" y="2582863"/>
            <a:ext cx="266624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it-IT" altLang="it-IT">
                <a:solidFill>
                  <a:schemeClr val="bg1"/>
                </a:solidFill>
              </a:rPr>
              <a:t>If (condizione){</a:t>
            </a:r>
          </a:p>
          <a:p>
            <a:pPr eaLnBrk="1" hangingPunct="1"/>
            <a:r>
              <a:rPr lang="it-IT" altLang="it-IT">
                <a:solidFill>
                  <a:schemeClr val="bg1"/>
                </a:solidFill>
              </a:rPr>
              <a:t>	segmento di codice();</a:t>
            </a:r>
          </a:p>
          <a:p>
            <a:pPr eaLnBrk="1" hangingPunct="1"/>
            <a:r>
              <a:rPr lang="it-IT" altLang="it-IT">
                <a:solidFill>
                  <a:schemeClr val="bg1"/>
                </a:solidFill>
              </a:rPr>
              <a:t>} else {</a:t>
            </a:r>
          </a:p>
          <a:p>
            <a:pPr eaLnBrk="1" hangingPunct="1"/>
            <a:r>
              <a:rPr lang="it-IT" altLang="it-IT">
                <a:solidFill>
                  <a:schemeClr val="bg1"/>
                </a:solidFill>
              </a:rPr>
              <a:t>	altro segmento();</a:t>
            </a:r>
          </a:p>
          <a:p>
            <a:pPr eaLnBrk="1" hangingPunct="1"/>
            <a:r>
              <a:rPr lang="it-IT" altLang="it-IT">
                <a:solidFill>
                  <a:schemeClr val="bg1"/>
                </a:solidFill>
              </a:rPr>
              <a:t>}</a:t>
            </a:r>
          </a:p>
        </p:txBody>
      </p:sp>
      <p:sp>
        <p:nvSpPr>
          <p:cNvPr id="44040" name="TextBox 5">
            <a:extLst>
              <a:ext uri="{FF2B5EF4-FFF2-40B4-BE49-F238E27FC236}">
                <a16:creationId xmlns:a16="http://schemas.microsoft.com/office/drawing/2014/main" id="{254FEE84-D2BC-87E9-623C-532B347BC47C}"/>
              </a:ext>
            </a:extLst>
          </p:cNvPr>
          <p:cNvSpPr txBox="1">
            <a:spLocks noChangeArrowheads="1"/>
          </p:cNvSpPr>
          <p:nvPr/>
        </p:nvSpPr>
        <p:spPr bwMode="auto">
          <a:xfrm>
            <a:off x="5494338" y="2501900"/>
            <a:ext cx="2241768"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it-IT" altLang="it-IT">
                <a:solidFill>
                  <a:schemeClr val="bg1"/>
                </a:solidFill>
              </a:rPr>
              <a:t>Switch(variabile){</a:t>
            </a:r>
          </a:p>
          <a:p>
            <a:pPr eaLnBrk="1" hangingPunct="1"/>
            <a:r>
              <a:rPr lang="it-IT" altLang="it-IT">
                <a:solidFill>
                  <a:schemeClr val="bg1"/>
                </a:solidFill>
              </a:rPr>
              <a:t>	case valore:</a:t>
            </a:r>
          </a:p>
          <a:p>
            <a:pPr eaLnBrk="1" hangingPunct="1"/>
            <a:r>
              <a:rPr lang="it-IT" altLang="it-IT">
                <a:solidFill>
                  <a:schemeClr val="bg1"/>
                </a:solidFill>
              </a:rPr>
              <a:t>		segmento();</a:t>
            </a:r>
          </a:p>
          <a:p>
            <a:pPr eaLnBrk="1" hangingPunct="1"/>
            <a:r>
              <a:rPr lang="it-IT" altLang="it-IT">
                <a:solidFill>
                  <a:schemeClr val="bg1"/>
                </a:solidFill>
              </a:rPr>
              <a:t>	break;</a:t>
            </a:r>
          </a:p>
          <a:p>
            <a:pPr eaLnBrk="1" hangingPunct="1"/>
            <a:endParaRPr lang="it-IT" altLang="it-IT">
              <a:solidFill>
                <a:schemeClr val="bg1"/>
              </a:solidFill>
            </a:endParaRPr>
          </a:p>
          <a:p>
            <a:pPr eaLnBrk="1" hangingPunct="1"/>
            <a:r>
              <a:rPr lang="it-IT" altLang="it-IT">
                <a:solidFill>
                  <a:schemeClr val="bg1"/>
                </a:solidFill>
              </a:rPr>
              <a:t>	case valore2:</a:t>
            </a:r>
          </a:p>
          <a:p>
            <a:pPr eaLnBrk="1" hangingPunct="1"/>
            <a:r>
              <a:rPr lang="it-IT" altLang="it-IT">
                <a:solidFill>
                  <a:schemeClr val="bg1"/>
                </a:solidFill>
              </a:rPr>
              <a:t>		segmento();</a:t>
            </a:r>
          </a:p>
          <a:p>
            <a:pPr eaLnBrk="1" hangingPunct="1"/>
            <a:r>
              <a:rPr lang="it-IT" altLang="it-IT">
                <a:solidFill>
                  <a:schemeClr val="bg1"/>
                </a:solidFill>
              </a:rPr>
              <a:t>	break;</a:t>
            </a:r>
          </a:p>
          <a:p>
            <a:pPr eaLnBrk="1" hangingPunct="1"/>
            <a:endParaRPr lang="it-IT" altLang="it-IT">
              <a:solidFill>
                <a:schemeClr val="bg1"/>
              </a:solidFill>
            </a:endParaRPr>
          </a:p>
          <a:p>
            <a:pPr eaLnBrk="1" hangingPunct="1"/>
            <a:r>
              <a:rPr lang="it-IT" altLang="it-IT">
                <a:solidFill>
                  <a:schemeClr val="bg1"/>
                </a:solidFill>
              </a:rPr>
              <a:t>	default:</a:t>
            </a:r>
          </a:p>
          <a:p>
            <a:pPr eaLnBrk="1" hangingPunct="1"/>
            <a:r>
              <a:rPr lang="it-IT" altLang="it-IT">
                <a:solidFill>
                  <a:schemeClr val="bg1"/>
                </a:solidFill>
              </a:rPr>
              <a:t>		segmento();</a:t>
            </a:r>
          </a:p>
          <a:p>
            <a:pPr eaLnBrk="1" hangingPunct="1"/>
            <a:r>
              <a:rPr lang="it-IT" altLang="it-IT">
                <a:solidFill>
                  <a:schemeClr val="bg1"/>
                </a:solidFill>
              </a:rPr>
              <a:t>	break;</a:t>
            </a:r>
          </a:p>
          <a:p>
            <a:pPr eaLnBrk="1" hangingPunct="1"/>
            <a:r>
              <a:rPr lang="it-IT" altLang="it-IT">
                <a:solidFill>
                  <a:schemeClr val="bg1"/>
                </a:solidFill>
              </a:rPr>
              <a:t>}</a:t>
            </a:r>
          </a:p>
        </p:txBody>
      </p:sp>
      <p:pic>
        <p:nvPicPr>
          <p:cNvPr id="44041" name="Picture 4" descr="Risultati immagini per boole">
            <a:extLst>
              <a:ext uri="{FF2B5EF4-FFF2-40B4-BE49-F238E27FC236}">
                <a16:creationId xmlns:a16="http://schemas.microsoft.com/office/drawing/2014/main" id="{998DE2D8-B843-1649-D559-3FD19BBDA4E8}"/>
              </a:ext>
            </a:extLst>
          </p:cNvPr>
          <p:cNvPicPr>
            <a:picLocks noChangeAspect="1" noChangeArrowheads="1"/>
          </p:cNvPicPr>
          <p:nvPr/>
        </p:nvPicPr>
        <p:blipFill>
          <a:blip r:embed="rId5">
            <a:clrChange>
              <a:clrFrom>
                <a:srgbClr val="DED0C3"/>
              </a:clrFrom>
              <a:clrTo>
                <a:srgbClr val="DED0C3">
                  <a:alpha val="0"/>
                </a:srgbClr>
              </a:clrTo>
            </a:clrChange>
            <a:extLst>
              <a:ext uri="{28A0092B-C50C-407E-A947-70E740481C1C}">
                <a14:useLocalDpi xmlns:a14="http://schemas.microsoft.com/office/drawing/2010/main" val="0"/>
              </a:ext>
            </a:extLst>
          </a:blip>
          <a:srcRect l="39954"/>
          <a:stretch>
            <a:fillRect/>
          </a:stretch>
        </p:blipFill>
        <p:spPr bwMode="auto">
          <a:xfrm>
            <a:off x="10099675" y="4217988"/>
            <a:ext cx="2251075"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descr="Risultati immagini per boole">
            <a:extLst>
              <a:ext uri="{FF2B5EF4-FFF2-40B4-BE49-F238E27FC236}">
                <a16:creationId xmlns:a16="http://schemas.microsoft.com/office/drawing/2014/main" id="{271D92E7-A6EC-2970-F5E5-06E8DC02B7DF}"/>
              </a:ext>
            </a:extLst>
          </p:cNvPr>
          <p:cNvPicPr>
            <a:picLocks noChangeAspect="1" noChangeArrowheads="1"/>
          </p:cNvPicPr>
          <p:nvPr/>
        </p:nvPicPr>
        <p:blipFill>
          <a:blip r:embed="rId2">
            <a:clrChange>
              <a:clrFrom>
                <a:srgbClr val="DED0C3"/>
              </a:clrFrom>
              <a:clrTo>
                <a:srgbClr val="DED0C3">
                  <a:alpha val="0"/>
                </a:srgbClr>
              </a:clrTo>
            </a:clrChange>
            <a:extLst>
              <a:ext uri="{28A0092B-C50C-407E-A947-70E740481C1C}">
                <a14:useLocalDpi xmlns:a14="http://schemas.microsoft.com/office/drawing/2010/main" val="0"/>
              </a:ext>
            </a:extLst>
          </a:blip>
          <a:srcRect l="39954"/>
          <a:stretch>
            <a:fillRect/>
          </a:stretch>
        </p:blipFill>
        <p:spPr bwMode="auto">
          <a:xfrm>
            <a:off x="9942513" y="4067175"/>
            <a:ext cx="2409825" cy="225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a:extLst>
              <a:ext uri="{FF2B5EF4-FFF2-40B4-BE49-F238E27FC236}">
                <a16:creationId xmlns:a16="http://schemas.microsoft.com/office/drawing/2014/main" id="{C776B9C9-C0D9-EC45-7BDD-9176BC1C2524}"/>
              </a:ext>
            </a:extLst>
          </p:cNvPr>
          <p:cNvSpPr>
            <a:spLocks noGrp="1"/>
          </p:cNvSpPr>
          <p:nvPr>
            <p:ph type="title"/>
          </p:nvPr>
        </p:nvSpPr>
        <p:spPr>
          <a:xfrm>
            <a:off x="378372" y="558801"/>
            <a:ext cx="9680028" cy="1449387"/>
          </a:xfrm>
        </p:spPr>
        <p:txBody>
          <a:bodyPr/>
          <a:lstStyle/>
          <a:p>
            <a:pPr fontAlgn="auto">
              <a:spcAft>
                <a:spcPts val="0"/>
              </a:spcAft>
              <a:defRPr/>
            </a:pPr>
            <a:r>
              <a:rPr lang="it-IT"/>
              <a:t>E Ripetere</a:t>
            </a:r>
          </a:p>
        </p:txBody>
      </p:sp>
      <p:sp>
        <p:nvSpPr>
          <p:cNvPr id="7" name="Text Placeholder 6">
            <a:extLst>
              <a:ext uri="{FF2B5EF4-FFF2-40B4-BE49-F238E27FC236}">
                <a16:creationId xmlns:a16="http://schemas.microsoft.com/office/drawing/2014/main" id="{8E2DC338-23C3-FAEE-20DB-BF6E033AA774}"/>
              </a:ext>
            </a:extLst>
          </p:cNvPr>
          <p:cNvSpPr>
            <a:spLocks noGrp="1"/>
          </p:cNvSpPr>
          <p:nvPr>
            <p:ph type="body" idx="1"/>
          </p:nvPr>
        </p:nvSpPr>
        <p:spPr>
          <a:xfrm>
            <a:off x="1096963" y="1846263"/>
            <a:ext cx="4938712" cy="736600"/>
          </a:xfrm>
        </p:spPr>
        <p:txBody>
          <a:bodyPr rtlCol="0"/>
          <a:lstStyle/>
          <a:p>
            <a:pPr fontAlgn="auto">
              <a:defRPr/>
            </a:pPr>
            <a:r>
              <a:rPr lang="it-IT"/>
              <a:t>WHILE e FOR</a:t>
            </a:r>
          </a:p>
        </p:txBody>
      </p:sp>
      <p:sp>
        <p:nvSpPr>
          <p:cNvPr id="46085" name="Content Placeholder 2">
            <a:extLst>
              <a:ext uri="{FF2B5EF4-FFF2-40B4-BE49-F238E27FC236}">
                <a16:creationId xmlns:a16="http://schemas.microsoft.com/office/drawing/2014/main" id="{FA3DB404-6AD0-D6EC-7107-4918AB02F2EA}"/>
              </a:ext>
            </a:extLst>
          </p:cNvPr>
          <p:cNvSpPr>
            <a:spLocks noGrp="1" noChangeArrowheads="1"/>
          </p:cNvSpPr>
          <p:nvPr>
            <p:ph sz="quarter" idx="4"/>
          </p:nvPr>
        </p:nvSpPr>
        <p:spPr>
          <a:xfrm>
            <a:off x="5486400" y="2211388"/>
            <a:ext cx="5902325" cy="3749675"/>
          </a:xfrm>
        </p:spPr>
        <p:txBody>
          <a:bodyPr/>
          <a:lstStyle/>
          <a:p>
            <a:pPr marL="0" indent="0">
              <a:buFont typeface="Calibri" panose="020F0502020204030204" pitchFamily="34" charset="0"/>
              <a:buNone/>
            </a:pPr>
            <a:r>
              <a:rPr lang="it-IT" altLang="it-IT" b="1"/>
              <a:t>While</a:t>
            </a:r>
            <a:r>
              <a:rPr lang="it-IT" altLang="it-IT"/>
              <a:t>(condizione) {</a:t>
            </a:r>
          </a:p>
          <a:p>
            <a:pPr marL="0" indent="0">
              <a:buFont typeface="Calibri" panose="020F0502020204030204" pitchFamily="34" charset="0"/>
              <a:buNone/>
            </a:pPr>
            <a:r>
              <a:rPr lang="it-IT" altLang="it-IT"/>
              <a:t>	Segmento di codice;</a:t>
            </a:r>
          </a:p>
          <a:p>
            <a:pPr marL="0" indent="0">
              <a:buFont typeface="Calibri" panose="020F0502020204030204" pitchFamily="34" charset="0"/>
              <a:buNone/>
            </a:pPr>
            <a:r>
              <a:rPr lang="it-IT" altLang="it-IT"/>
              <a:t>}</a:t>
            </a:r>
          </a:p>
          <a:p>
            <a:pPr marL="0" indent="0">
              <a:buFont typeface="Calibri" panose="020F0502020204030204" pitchFamily="34" charset="0"/>
              <a:buNone/>
            </a:pPr>
            <a:r>
              <a:rPr lang="it-IT" altLang="it-IT" b="1"/>
              <a:t>For</a:t>
            </a:r>
            <a:r>
              <a:rPr lang="it-IT" altLang="it-IT"/>
              <a:t>( variabile, condizione, operazione di incremento) {	Segmento di codice;</a:t>
            </a:r>
          </a:p>
          <a:p>
            <a:pPr marL="0" indent="0">
              <a:buFont typeface="Calibri" panose="020F0502020204030204" pitchFamily="34" charset="0"/>
              <a:buNone/>
            </a:pPr>
            <a:r>
              <a:rPr lang="it-IT" altLang="it-IT"/>
              <a:t>}</a:t>
            </a:r>
          </a:p>
        </p:txBody>
      </p:sp>
      <p:pic>
        <p:nvPicPr>
          <p:cNvPr id="46086" name="Picture 2" descr="Risultati immagini per while scheme">
            <a:extLst>
              <a:ext uri="{FF2B5EF4-FFF2-40B4-BE49-F238E27FC236}">
                <a16:creationId xmlns:a16="http://schemas.microsoft.com/office/drawing/2014/main" id="{FBA4E297-60A2-8B12-1AAF-C3E20150B975}"/>
              </a:ext>
            </a:extLst>
          </p:cNvPr>
          <p:cNvPicPr>
            <a:picLocks noGrp="1" noChangeAspect="1" noChangeArrowheads="1"/>
          </p:cNvPicPr>
          <p:nvPr>
            <p:ph sz="half" idx="2"/>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230915" y="2619319"/>
            <a:ext cx="3414658" cy="3130716"/>
          </a:xfr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E69B2A-E3C2-25EC-3582-0A64075DA35C}"/>
              </a:ext>
            </a:extLst>
          </p:cNvPr>
          <p:cNvSpPr>
            <a:spLocks noGrp="1"/>
          </p:cNvSpPr>
          <p:nvPr>
            <p:ph type="title"/>
          </p:nvPr>
        </p:nvSpPr>
        <p:spPr>
          <a:xfrm>
            <a:off x="352096" y="597393"/>
            <a:ext cx="9706303" cy="1449387"/>
          </a:xfrm>
        </p:spPr>
        <p:txBody>
          <a:bodyPr/>
          <a:lstStyle/>
          <a:p>
            <a:pPr fontAlgn="auto">
              <a:spcAft>
                <a:spcPts val="0"/>
              </a:spcAft>
              <a:defRPr/>
            </a:pPr>
            <a:r>
              <a:rPr lang="it-IT"/>
              <a:t>Più scrivo meno scrivo</a:t>
            </a:r>
          </a:p>
        </p:txBody>
      </p:sp>
      <p:sp>
        <p:nvSpPr>
          <p:cNvPr id="47107" name="Content Placeholder 2">
            <a:extLst>
              <a:ext uri="{FF2B5EF4-FFF2-40B4-BE49-F238E27FC236}">
                <a16:creationId xmlns:a16="http://schemas.microsoft.com/office/drawing/2014/main" id="{166E53EF-2ABB-477A-583F-356F6EE7C793}"/>
              </a:ext>
            </a:extLst>
          </p:cNvPr>
          <p:cNvSpPr>
            <a:spLocks noGrp="1" noChangeArrowheads="1"/>
          </p:cNvSpPr>
          <p:nvPr>
            <p:ph sz="half" idx="1"/>
          </p:nvPr>
        </p:nvSpPr>
        <p:spPr>
          <a:xfrm>
            <a:off x="555680" y="2434843"/>
            <a:ext cx="4938712" cy="2883392"/>
          </a:xfrm>
        </p:spPr>
        <p:txBody>
          <a:bodyPr/>
          <a:lstStyle/>
          <a:p>
            <a:pPr marL="0" indent="0">
              <a:buFont typeface="Calibri" panose="020F0502020204030204" pitchFamily="34" charset="0"/>
              <a:buNone/>
            </a:pPr>
            <a:r>
              <a:rPr lang="it-IT" altLang="it-IT" b="1" err="1"/>
              <a:t>Function</a:t>
            </a:r>
            <a:r>
              <a:rPr lang="it-IT" altLang="it-IT"/>
              <a:t> nome (parametri){</a:t>
            </a:r>
          </a:p>
          <a:p>
            <a:pPr marL="0" indent="0">
              <a:buFont typeface="Calibri" panose="020F0502020204030204" pitchFamily="34" charset="0"/>
              <a:buNone/>
            </a:pPr>
            <a:r>
              <a:rPr lang="it-IT" altLang="it-IT"/>
              <a:t>	Segmento di codice;</a:t>
            </a:r>
          </a:p>
          <a:p>
            <a:pPr marL="0" indent="0">
              <a:buFont typeface="Calibri" panose="020F0502020204030204" pitchFamily="34" charset="0"/>
              <a:buNone/>
            </a:pPr>
            <a:r>
              <a:rPr lang="it-IT" altLang="it-IT"/>
              <a:t>}</a:t>
            </a:r>
          </a:p>
          <a:p>
            <a:pPr marL="0" indent="0">
              <a:buFont typeface="Calibri" panose="020F0502020204030204" pitchFamily="34" charset="0"/>
              <a:buNone/>
            </a:pPr>
            <a:endParaRPr lang="it-IT" altLang="it-IT"/>
          </a:p>
          <a:p>
            <a:pPr marL="0" indent="0">
              <a:buFont typeface="Calibri" panose="020F0502020204030204" pitchFamily="34" charset="0"/>
              <a:buNone/>
            </a:pPr>
            <a:r>
              <a:rPr lang="it-IT" altLang="it-IT"/>
              <a:t>nome(valori);</a:t>
            </a:r>
          </a:p>
          <a:p>
            <a:pPr marL="0" indent="0">
              <a:buFont typeface="Calibri" panose="020F0502020204030204" pitchFamily="34" charset="0"/>
              <a:buNone/>
            </a:pPr>
            <a:endParaRPr lang="it-IT" altLang="it-IT"/>
          </a:p>
        </p:txBody>
      </p:sp>
      <p:sp>
        <p:nvSpPr>
          <p:cNvPr id="47108" name="Text Placeholder 6">
            <a:extLst>
              <a:ext uri="{FF2B5EF4-FFF2-40B4-BE49-F238E27FC236}">
                <a16:creationId xmlns:a16="http://schemas.microsoft.com/office/drawing/2014/main" id="{6F728AB8-E374-0A8C-2FC7-23B1BBC3E919}"/>
              </a:ext>
            </a:extLst>
          </p:cNvPr>
          <p:cNvSpPr>
            <a:spLocks noGrp="1" noChangeArrowheads="1"/>
          </p:cNvSpPr>
          <p:nvPr>
            <p:ph sz="half" idx="2"/>
          </p:nvPr>
        </p:nvSpPr>
        <p:spPr>
          <a:xfrm>
            <a:off x="6218238" y="2434843"/>
            <a:ext cx="4937125" cy="4022725"/>
          </a:xfrm>
        </p:spPr>
        <p:txBody>
          <a:bodyPr/>
          <a:lstStyle/>
          <a:p>
            <a:r>
              <a:rPr lang="it-IT" altLang="it-IT"/>
              <a:t>Tramite il concetto di funzione posso racchiudere e riutilizzare più comandi tramite un nome dato e dei parametri che mi permettono di «generalizzare» il mio segmento di codice.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F58D40-56F6-45F0-A3B4-11D7C8A0740B}"/>
              </a:ext>
            </a:extLst>
          </p:cNvPr>
          <p:cNvSpPr>
            <a:spLocks noGrp="1"/>
          </p:cNvSpPr>
          <p:nvPr>
            <p:ph type="title"/>
          </p:nvPr>
        </p:nvSpPr>
        <p:spPr/>
        <p:txBody>
          <a:bodyPr/>
          <a:lstStyle/>
          <a:p>
            <a:r>
              <a:rPr lang="it-IT"/>
              <a:t>Ed ora iniziamo a progettare…</a:t>
            </a:r>
          </a:p>
        </p:txBody>
      </p:sp>
      <p:sp>
        <p:nvSpPr>
          <p:cNvPr id="3" name="Segnaposto contenuto 2">
            <a:extLst>
              <a:ext uri="{FF2B5EF4-FFF2-40B4-BE49-F238E27FC236}">
                <a16:creationId xmlns:a16="http://schemas.microsoft.com/office/drawing/2014/main" id="{00285A50-B5E9-4B10-B7EC-8C7DF92B7E10}"/>
              </a:ext>
            </a:extLst>
          </p:cNvPr>
          <p:cNvSpPr>
            <a:spLocks noGrp="1"/>
          </p:cNvSpPr>
          <p:nvPr>
            <p:ph sz="half" idx="1"/>
          </p:nvPr>
        </p:nvSpPr>
        <p:spPr/>
        <p:txBody>
          <a:bodyPr>
            <a:normAutofit/>
          </a:bodyPr>
          <a:lstStyle/>
          <a:p>
            <a:pPr marL="0" indent="0">
              <a:buNone/>
            </a:pPr>
            <a:r>
              <a:rPr lang="it-IT" sz="2400">
                <a:latin typeface="+mj-lt"/>
              </a:rPr>
              <a:t>Ora che abbiamo un’infarinata dei nostri </a:t>
            </a:r>
            <a:r>
              <a:rPr lang="it-IT" sz="2400" b="1">
                <a:latin typeface="+mj-lt"/>
              </a:rPr>
              <a:t>mattoni</a:t>
            </a:r>
            <a:r>
              <a:rPr lang="it-IT" sz="2400">
                <a:latin typeface="+mj-lt"/>
              </a:rPr>
              <a:t>, possiamo finalmente iniziare a parlare di </a:t>
            </a:r>
            <a:r>
              <a:rPr lang="it-IT" sz="2400" b="1">
                <a:latin typeface="+mj-lt"/>
              </a:rPr>
              <a:t>design</a:t>
            </a:r>
            <a:r>
              <a:rPr lang="it-IT" sz="2400">
                <a:latin typeface="+mj-lt"/>
              </a:rPr>
              <a:t>, di quali possano essere i nostri strumenti, cosa implichi il loro utilizzo e soprattutto del perché qui accanto ci siano 12 sedie differenti…</a:t>
            </a:r>
          </a:p>
        </p:txBody>
      </p:sp>
      <p:pic>
        <p:nvPicPr>
          <p:cNvPr id="1028" name="Picture 4">
            <a:extLst>
              <a:ext uri="{FF2B5EF4-FFF2-40B4-BE49-F238E27FC236}">
                <a16:creationId xmlns:a16="http://schemas.microsoft.com/office/drawing/2014/main" id="{35F22121-D511-4718-AA10-286C5FE50A40}"/>
              </a:ext>
            </a:extLst>
          </p:cNvPr>
          <p:cNvPicPr>
            <a:picLocks noGrp="1" noChangeAspect="1" noChangeArrowheads="1"/>
          </p:cNvPicPr>
          <p:nvPr>
            <p:ph sz="half" idx="2"/>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14410" y="2165910"/>
            <a:ext cx="4937760" cy="372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024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A40B48-2570-4834-910C-C4A2152D8CBA}"/>
              </a:ext>
            </a:extLst>
          </p:cNvPr>
          <p:cNvSpPr>
            <a:spLocks noGrp="1"/>
          </p:cNvSpPr>
          <p:nvPr>
            <p:ph type="title"/>
          </p:nvPr>
        </p:nvSpPr>
        <p:spPr/>
        <p:txBody>
          <a:bodyPr/>
          <a:lstStyle/>
          <a:p>
            <a:r>
              <a:rPr lang="it-IT"/>
              <a:t>La Marie </a:t>
            </a:r>
            <a:r>
              <a:rPr lang="it-IT" err="1"/>
              <a:t>Kondō</a:t>
            </a:r>
            <a:r>
              <a:rPr lang="it-IT"/>
              <a:t> dell’Antica Grecia</a:t>
            </a:r>
          </a:p>
        </p:txBody>
      </p:sp>
      <p:graphicFrame>
        <p:nvGraphicFramePr>
          <p:cNvPr id="6" name="Segnaposto contenuto 5">
            <a:extLst>
              <a:ext uri="{FF2B5EF4-FFF2-40B4-BE49-F238E27FC236}">
                <a16:creationId xmlns:a16="http://schemas.microsoft.com/office/drawing/2014/main" id="{65014955-01FA-4F08-8F92-9118D006DF2D}"/>
              </a:ext>
            </a:extLst>
          </p:cNvPr>
          <p:cNvGraphicFramePr>
            <a:graphicFrameLocks noGrp="1"/>
          </p:cNvGraphicFramePr>
          <p:nvPr>
            <p:ph sz="half" idx="1"/>
          </p:nvPr>
        </p:nvGraphicFramePr>
        <p:xfrm>
          <a:off x="645407" y="1959152"/>
          <a:ext cx="8182504"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8" name="Picture 2" descr="Protagora di Abdera: uomo misura di tutte le cose - Studia Rapido">
            <a:extLst>
              <a:ext uri="{FF2B5EF4-FFF2-40B4-BE49-F238E27FC236}">
                <a16:creationId xmlns:a16="http://schemas.microsoft.com/office/drawing/2014/main" id="{58545E67-3A49-42FF-B6F7-F565B12DC3CE}"/>
              </a:ext>
            </a:extLst>
          </p:cNvPr>
          <p:cNvPicPr>
            <a:picLocks noGrp="1" noChangeAspect="1" noChangeArrowheads="1"/>
          </p:cNvPicPr>
          <p:nvPr>
            <p:ph sz="half" idx="2"/>
          </p:nvPr>
        </p:nvPicPr>
        <p:blipFill rotWithShape="1">
          <a:blip r:embed="rId8">
            <a:extLst>
              <a:ext uri="{BEBA8EAE-BF5A-486C-A8C5-ECC9F3942E4B}">
                <a14:imgProps xmlns:a14="http://schemas.microsoft.com/office/drawing/2010/main">
                  <a14:imgLayer r:embed="rId9">
                    <a14:imgEffect>
                      <a14:backgroundRemoval t="5250" b="95750" l="10000" r="90000">
                        <a14:foregroundMark x1="62250" y1="16500" x2="52500" y2="7750"/>
                        <a14:foregroundMark x1="52500" y1="7750" x2="39000" y2="8250"/>
                        <a14:foregroundMark x1="39000" y1="8250" x2="36000" y2="11500"/>
                        <a14:foregroundMark x1="30500" y1="12250" x2="41500" y2="4250"/>
                        <a14:foregroundMark x1="41500" y1="4250" x2="54750" y2="5250"/>
                        <a14:foregroundMark x1="54750" y1="5250" x2="60500" y2="8250"/>
                        <a14:foregroundMark x1="85000" y1="86750" x2="59250" y2="95250"/>
                        <a14:foregroundMark x1="59250" y1="95250" x2="31500" y2="99250"/>
                        <a14:foregroundMark x1="31500" y1="99250" x2="19250" y2="95750"/>
                        <a14:foregroundMark x1="19250" y1="95750" x2="15500" y2="90500"/>
                      </a14:backgroundRemoval>
                    </a14:imgEffect>
                  </a14:imgLayer>
                </a14:imgProps>
              </a:ext>
              <a:ext uri="{28A0092B-C50C-407E-A947-70E740481C1C}">
                <a14:useLocalDpi xmlns:a14="http://schemas.microsoft.com/office/drawing/2010/main" val="0"/>
              </a:ext>
            </a:extLst>
          </a:blip>
          <a:srcRect l="10131" r="9868"/>
          <a:stretch/>
        </p:blipFill>
        <p:spPr bwMode="auto">
          <a:xfrm flipH="1">
            <a:off x="9143999" y="2559645"/>
            <a:ext cx="3047999"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334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Cartaceo e online: cosa divulgare?</a:t>
            </a:r>
          </a:p>
        </p:txBody>
      </p:sp>
      <p:sp>
        <p:nvSpPr>
          <p:cNvPr id="3" name="Content Placeholder 2"/>
          <p:cNvSpPr>
            <a:spLocks noGrp="1"/>
          </p:cNvSpPr>
          <p:nvPr>
            <p:ph sz="half" idx="1"/>
          </p:nvPr>
        </p:nvSpPr>
        <p:spPr>
          <a:xfrm>
            <a:off x="807783" y="1793775"/>
            <a:ext cx="4698358" cy="3599316"/>
          </a:xfrm>
        </p:spPr>
        <p:txBody>
          <a:bodyPr>
            <a:normAutofit fontScale="85000" lnSpcReduction="20000"/>
          </a:bodyPr>
          <a:lstStyle/>
          <a:p>
            <a:pPr marL="0" indent="0">
              <a:buNone/>
            </a:pPr>
            <a:r>
              <a:rPr lang="it-IT" b="1" dirty="0" err="1">
                <a:latin typeface="+mj-lt"/>
              </a:rPr>
              <a:t>Olaus</a:t>
            </a:r>
            <a:r>
              <a:rPr lang="it-IT" b="1" dirty="0">
                <a:latin typeface="+mj-lt"/>
              </a:rPr>
              <a:t> Magnus </a:t>
            </a:r>
            <a:r>
              <a:rPr lang="it-IT" dirty="0">
                <a:latin typeface="+mj-lt"/>
              </a:rPr>
              <a:t>nel 1539, vedendo il proprio paese preso d’assalto dai Luterani, decise di imbastire una carta delle </a:t>
            </a:r>
            <a:r>
              <a:rPr lang="it-IT" b="1" dirty="0">
                <a:latin typeface="+mj-lt"/>
              </a:rPr>
              <a:t>meraviglie dei mari di Scandinavia</a:t>
            </a:r>
            <a:r>
              <a:rPr lang="it-IT" dirty="0">
                <a:latin typeface="+mj-lt"/>
              </a:rPr>
              <a:t>, fatto ciò la invio in Vaticano con preghiera di visita e liberazione.</a:t>
            </a:r>
          </a:p>
          <a:p>
            <a:pPr marL="0" indent="0">
              <a:buNone/>
            </a:pPr>
            <a:r>
              <a:rPr lang="it-IT" dirty="0">
                <a:latin typeface="+mj-lt"/>
              </a:rPr>
              <a:t>A causa del bestiario riportato in carta solo poche persone hanno visitato la Svezia fino al 1800.</a:t>
            </a:r>
          </a:p>
          <a:p>
            <a:pPr marL="0" indent="0">
              <a:buNone/>
            </a:pPr>
            <a:r>
              <a:rPr lang="it-IT" dirty="0">
                <a:latin typeface="+mj-lt"/>
              </a:rPr>
              <a:t> Quello che è </a:t>
            </a:r>
            <a:r>
              <a:rPr lang="it-IT" b="1" dirty="0">
                <a:latin typeface="+mj-lt"/>
              </a:rPr>
              <a:t>pubblicabile</a:t>
            </a:r>
            <a:r>
              <a:rPr lang="it-IT" dirty="0">
                <a:latin typeface="+mj-lt"/>
              </a:rPr>
              <a:t> non è uguale a quello che deve essere pubblicato.</a:t>
            </a:r>
          </a:p>
          <a:p>
            <a:pPr marL="0" indent="0">
              <a:buNone/>
            </a:pPr>
            <a:r>
              <a:rPr lang="it-IT" dirty="0">
                <a:latin typeface="+mj-lt"/>
              </a:rPr>
              <a:t> Cambiando il </a:t>
            </a:r>
            <a:r>
              <a:rPr lang="it-IT" b="1" dirty="0">
                <a:latin typeface="+mj-lt"/>
              </a:rPr>
              <a:t>media</a:t>
            </a:r>
            <a:r>
              <a:rPr lang="it-IT" dirty="0">
                <a:latin typeface="+mj-lt"/>
              </a:rPr>
              <a:t> cambiamo</a:t>
            </a:r>
          </a:p>
          <a:p>
            <a:pPr marL="457200" lvl="1" indent="0">
              <a:buNone/>
            </a:pPr>
            <a:r>
              <a:rPr lang="it-IT" dirty="0">
                <a:latin typeface="+mj-lt"/>
              </a:rPr>
              <a:t>approccio di consultazione</a:t>
            </a:r>
          </a:p>
          <a:p>
            <a:pPr marL="457200" lvl="1" indent="0">
              <a:buNone/>
            </a:pPr>
            <a:r>
              <a:rPr lang="it-IT" dirty="0">
                <a:latin typeface="+mj-lt"/>
              </a:rPr>
              <a:t>tipologia di interazione con i dati</a:t>
            </a:r>
          </a:p>
        </p:txBody>
      </p:sp>
      <p:pic>
        <p:nvPicPr>
          <p:cNvPr id="1026" name="Picture 2" descr="http://2.bp.blogspot.com/-lcjLjRHl5kE/Ugfz7lmtOEI/AAAAAAAAI04/0gflVeF29tc/s1600/Sea+Monsters+(C+van+Duzer)+012.jpg"/>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t="1219"/>
          <a:stretch>
            <a:fillRect/>
          </a:stretch>
        </p:blipFill>
        <p:spPr bwMode="auto">
          <a:xfrm>
            <a:off x="6323966" y="1895302"/>
            <a:ext cx="4725668" cy="3973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423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6D4B53-99D2-4BDC-9776-46F398F907D0}"/>
              </a:ext>
            </a:extLst>
          </p:cNvPr>
          <p:cNvSpPr>
            <a:spLocks noGrp="1"/>
          </p:cNvSpPr>
          <p:nvPr>
            <p:ph type="title"/>
          </p:nvPr>
        </p:nvSpPr>
        <p:spPr/>
        <p:txBody>
          <a:bodyPr/>
          <a:lstStyle/>
          <a:p>
            <a:r>
              <a:rPr lang="it-IT"/>
              <a:t>Progettazione vs Design vs Grafica</a:t>
            </a:r>
          </a:p>
        </p:txBody>
      </p:sp>
      <p:sp>
        <p:nvSpPr>
          <p:cNvPr id="3" name="Segnaposto contenuto 2">
            <a:extLst>
              <a:ext uri="{FF2B5EF4-FFF2-40B4-BE49-F238E27FC236}">
                <a16:creationId xmlns:a16="http://schemas.microsoft.com/office/drawing/2014/main" id="{A1E25598-374C-4A1C-B65D-1367CC07436B}"/>
              </a:ext>
            </a:extLst>
          </p:cNvPr>
          <p:cNvSpPr>
            <a:spLocks noGrp="1"/>
          </p:cNvSpPr>
          <p:nvPr>
            <p:ph sz="half" idx="1"/>
          </p:nvPr>
        </p:nvSpPr>
        <p:spPr>
          <a:xfrm>
            <a:off x="1131146" y="2165130"/>
            <a:ext cx="4937760" cy="3703963"/>
          </a:xfrm>
        </p:spPr>
        <p:txBody>
          <a:bodyPr>
            <a:normAutofit fontScale="70000" lnSpcReduction="20000"/>
          </a:bodyPr>
          <a:lstStyle/>
          <a:p>
            <a:r>
              <a:rPr lang="it-IT">
                <a:latin typeface="+mj-lt"/>
              </a:rPr>
              <a:t>Per quanto molti grafici (e molti dei loro fornitori software) potrebbero dissentire, quando parliamo di design parliamo di qualcosa di </a:t>
            </a:r>
            <a:r>
              <a:rPr lang="it-IT" b="1">
                <a:latin typeface="+mj-lt"/>
              </a:rPr>
              <a:t>differente dal semplice disegno</a:t>
            </a:r>
            <a:r>
              <a:rPr lang="it-IT">
                <a:latin typeface="+mj-lt"/>
              </a:rPr>
              <a:t>, parliamo di progettare, quello che siamo chiamati a fare è pensare a come uno strumento (non necessariamente un applicazione od un sito web) dovrebbe esistere per </a:t>
            </a:r>
            <a:r>
              <a:rPr lang="it-IT" b="1">
                <a:latin typeface="+mj-lt"/>
              </a:rPr>
              <a:t>funzionare al meglio</a:t>
            </a:r>
            <a:r>
              <a:rPr lang="it-IT">
                <a:latin typeface="+mj-lt"/>
              </a:rPr>
              <a:t>.</a:t>
            </a:r>
          </a:p>
          <a:p>
            <a:r>
              <a:rPr lang="it-IT">
                <a:latin typeface="+mj-lt"/>
              </a:rPr>
              <a:t>Che sia una progettazione di una pulsantiera, di utilizzo di una caffettiera o un progetto Autocad di un palazzo siamo sempre chiamati a rispondere a delle domande ben precise:</a:t>
            </a:r>
          </a:p>
          <a:p>
            <a:endParaRPr lang="it-IT">
              <a:latin typeface="+mj-lt"/>
            </a:endParaRPr>
          </a:p>
          <a:p>
            <a:pPr lvl="1"/>
            <a:r>
              <a:rPr lang="it-IT">
                <a:latin typeface="+mj-lt"/>
              </a:rPr>
              <a:t>Chi è il mio </a:t>
            </a:r>
            <a:r>
              <a:rPr lang="it-IT" b="1">
                <a:latin typeface="+mj-lt"/>
              </a:rPr>
              <a:t>pubblico</a:t>
            </a:r>
            <a:r>
              <a:rPr lang="it-IT">
                <a:latin typeface="+mj-lt"/>
              </a:rPr>
              <a:t>?</a:t>
            </a:r>
          </a:p>
          <a:p>
            <a:pPr lvl="1"/>
            <a:r>
              <a:rPr lang="it-IT" err="1">
                <a:latin typeface="+mj-lt"/>
              </a:rPr>
              <a:t>Qual’è</a:t>
            </a:r>
            <a:r>
              <a:rPr lang="it-IT">
                <a:latin typeface="+mj-lt"/>
              </a:rPr>
              <a:t> </a:t>
            </a:r>
            <a:r>
              <a:rPr lang="it-IT" b="1">
                <a:latin typeface="+mj-lt"/>
              </a:rPr>
              <a:t>l’ambiente</a:t>
            </a:r>
            <a:r>
              <a:rPr lang="it-IT">
                <a:latin typeface="+mj-lt"/>
              </a:rPr>
              <a:t> in cui verrà utilizzato?</a:t>
            </a:r>
          </a:p>
          <a:p>
            <a:pPr lvl="1"/>
            <a:r>
              <a:rPr lang="it-IT">
                <a:latin typeface="+mj-lt"/>
              </a:rPr>
              <a:t>Quale </a:t>
            </a:r>
            <a:r>
              <a:rPr lang="it-IT" b="1">
                <a:latin typeface="+mj-lt"/>
              </a:rPr>
              <a:t>bisogno</a:t>
            </a:r>
            <a:r>
              <a:rPr lang="it-IT">
                <a:latin typeface="+mj-lt"/>
              </a:rPr>
              <a:t> soddisfa?</a:t>
            </a:r>
          </a:p>
          <a:p>
            <a:pPr lvl="1"/>
            <a:r>
              <a:rPr lang="it-IT">
                <a:latin typeface="+mj-lt"/>
              </a:rPr>
              <a:t>Cosa si aspetta il mio </a:t>
            </a:r>
            <a:r>
              <a:rPr lang="it-IT" b="1">
                <a:latin typeface="+mj-lt"/>
              </a:rPr>
              <a:t>cliente</a:t>
            </a:r>
            <a:r>
              <a:rPr lang="it-IT">
                <a:latin typeface="+mj-lt"/>
              </a:rPr>
              <a:t> da questo prodotto?</a:t>
            </a:r>
          </a:p>
        </p:txBody>
      </p:sp>
      <p:pic>
        <p:nvPicPr>
          <p:cNvPr id="3076" name="Picture 4">
            <a:extLst>
              <a:ext uri="{FF2B5EF4-FFF2-40B4-BE49-F238E27FC236}">
                <a16:creationId xmlns:a16="http://schemas.microsoft.com/office/drawing/2014/main" id="{CFD20442-56A8-47EB-8CD5-D6A0412A92C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96526" y="2077156"/>
            <a:ext cx="4598195" cy="3406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627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A36EDB-1DC5-4322-8404-7BB8FD7D0E84}"/>
              </a:ext>
            </a:extLst>
          </p:cNvPr>
          <p:cNvSpPr>
            <a:spLocks noGrp="1"/>
          </p:cNvSpPr>
          <p:nvPr>
            <p:ph type="title"/>
          </p:nvPr>
        </p:nvSpPr>
        <p:spPr/>
        <p:txBody>
          <a:bodyPr/>
          <a:lstStyle/>
          <a:p>
            <a:r>
              <a:rPr lang="it-IT"/>
              <a:t>Il caso «Antartide»…</a:t>
            </a:r>
          </a:p>
        </p:txBody>
      </p:sp>
      <p:sp>
        <p:nvSpPr>
          <p:cNvPr id="3" name="Segnaposto contenuto 2">
            <a:extLst>
              <a:ext uri="{FF2B5EF4-FFF2-40B4-BE49-F238E27FC236}">
                <a16:creationId xmlns:a16="http://schemas.microsoft.com/office/drawing/2014/main" id="{097AB71B-3114-470C-9DE2-1915A014D41A}"/>
              </a:ext>
            </a:extLst>
          </p:cNvPr>
          <p:cNvSpPr>
            <a:spLocks noGrp="1"/>
          </p:cNvSpPr>
          <p:nvPr>
            <p:ph sz="half" idx="1"/>
          </p:nvPr>
        </p:nvSpPr>
        <p:spPr>
          <a:xfrm>
            <a:off x="1097279" y="2105747"/>
            <a:ext cx="4937760" cy="3617720"/>
          </a:xfrm>
        </p:spPr>
        <p:txBody>
          <a:bodyPr>
            <a:normAutofit fontScale="70000" lnSpcReduction="20000"/>
          </a:bodyPr>
          <a:lstStyle/>
          <a:p>
            <a:r>
              <a:rPr lang="it-IT">
                <a:latin typeface="+mj-lt"/>
              </a:rPr>
              <a:t>Devo realizzare un applicazione che permetta ad un gruppo di scienziati di raccogliere e catalogare punti in Antartide, bellissimo posto, clima mite un giorno l’anno verso le 13 e soprattutto scarsissima connessione dati.</a:t>
            </a:r>
          </a:p>
          <a:p>
            <a:endParaRPr lang="it-IT">
              <a:latin typeface="+mj-lt"/>
            </a:endParaRPr>
          </a:p>
          <a:p>
            <a:pPr lvl="1"/>
            <a:r>
              <a:rPr lang="it-IT" b="1">
                <a:latin typeface="+mj-lt"/>
              </a:rPr>
              <a:t>Pubblico</a:t>
            </a:r>
            <a:r>
              <a:rPr lang="it-IT">
                <a:latin typeface="+mj-lt"/>
              </a:rPr>
              <a:t>: gente di buona cultura;</a:t>
            </a:r>
          </a:p>
          <a:p>
            <a:pPr lvl="1"/>
            <a:r>
              <a:rPr lang="it-IT" b="1">
                <a:latin typeface="+mj-lt"/>
              </a:rPr>
              <a:t>Ambiente di utilizzo</a:t>
            </a:r>
            <a:r>
              <a:rPr lang="it-IT">
                <a:latin typeface="+mj-lt"/>
              </a:rPr>
              <a:t>: -40°;</a:t>
            </a:r>
          </a:p>
          <a:p>
            <a:pPr lvl="1"/>
            <a:r>
              <a:rPr lang="it-IT" b="1">
                <a:latin typeface="+mj-lt"/>
              </a:rPr>
              <a:t>Richieste del cliente</a:t>
            </a:r>
            <a:r>
              <a:rPr lang="it-IT">
                <a:latin typeface="+mj-lt"/>
              </a:rPr>
              <a:t>: raccogliere dati;</a:t>
            </a:r>
          </a:p>
          <a:p>
            <a:pPr lvl="1"/>
            <a:r>
              <a:rPr lang="it-IT" b="1">
                <a:latin typeface="+mj-lt"/>
              </a:rPr>
              <a:t>Richieste dell’utente</a:t>
            </a:r>
            <a:r>
              <a:rPr lang="it-IT">
                <a:latin typeface="+mj-lt"/>
              </a:rPr>
              <a:t>: continuare a poter contare fino a 10;</a:t>
            </a:r>
          </a:p>
          <a:p>
            <a:pPr lvl="1"/>
            <a:endParaRPr lang="it-IT">
              <a:latin typeface="+mj-lt"/>
            </a:endParaRPr>
          </a:p>
          <a:p>
            <a:r>
              <a:rPr lang="it-IT">
                <a:latin typeface="+mj-lt"/>
              </a:rPr>
              <a:t>Dovrò basare le mie interfacce e tutto il sistema su una grande </a:t>
            </a:r>
            <a:r>
              <a:rPr lang="it-IT" b="1">
                <a:latin typeface="+mj-lt"/>
              </a:rPr>
              <a:t>rapidità di utilizzo </a:t>
            </a:r>
            <a:r>
              <a:rPr lang="it-IT">
                <a:latin typeface="+mj-lt"/>
              </a:rPr>
              <a:t>così da ridurre i tempi in cui rimarranno senza guanti per utilizzare l’applicazione anche a costo di avere delle grafiche più brutte.</a:t>
            </a:r>
          </a:p>
        </p:txBody>
      </p:sp>
      <p:pic>
        <p:nvPicPr>
          <p:cNvPr id="5122" name="Picture 2" descr="Antartide: conclusa la XXIX spedizione italiana">
            <a:extLst>
              <a:ext uri="{FF2B5EF4-FFF2-40B4-BE49-F238E27FC236}">
                <a16:creationId xmlns:a16="http://schemas.microsoft.com/office/drawing/2014/main" id="{377A3813-0B40-4E64-AE81-38322444A63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555" y="1845733"/>
            <a:ext cx="4937125" cy="3617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054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013836BF-CF2B-4F43-B06B-83D37FD09253}"/>
              </a:ext>
            </a:extLst>
          </p:cNvPr>
          <p:cNvSpPr>
            <a:spLocks noGrp="1"/>
          </p:cNvSpPr>
          <p:nvPr>
            <p:ph type="title"/>
          </p:nvPr>
        </p:nvSpPr>
        <p:spPr/>
        <p:txBody>
          <a:bodyPr/>
          <a:lstStyle/>
          <a:p>
            <a:r>
              <a:rPr lang="it-IT"/>
              <a:t>Ma come ci arrivo?</a:t>
            </a:r>
          </a:p>
        </p:txBody>
      </p:sp>
      <p:graphicFrame>
        <p:nvGraphicFramePr>
          <p:cNvPr id="5" name="Segnaposto contenuto 4">
            <a:extLst>
              <a:ext uri="{FF2B5EF4-FFF2-40B4-BE49-F238E27FC236}">
                <a16:creationId xmlns:a16="http://schemas.microsoft.com/office/drawing/2014/main" id="{B44AA13C-80BD-439E-8C36-A821A27AFCBB}"/>
              </a:ext>
            </a:extLst>
          </p:cNvPr>
          <p:cNvGraphicFramePr>
            <a:graphicFrameLocks noGrp="1"/>
          </p:cNvGraphicFramePr>
          <p:nvPr>
            <p:ph sz="half" idx="1"/>
          </p:nvPr>
        </p:nvGraphicFramePr>
        <p:xfrm>
          <a:off x="1096963" y="2196662"/>
          <a:ext cx="4305354" cy="3672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egnaposto contenuto 6">
            <a:extLst>
              <a:ext uri="{FF2B5EF4-FFF2-40B4-BE49-F238E27FC236}">
                <a16:creationId xmlns:a16="http://schemas.microsoft.com/office/drawing/2014/main" id="{A8D2338E-8BCF-4777-8CEF-7097944AB8E5}"/>
              </a:ext>
            </a:extLst>
          </p:cNvPr>
          <p:cNvSpPr>
            <a:spLocks noGrp="1"/>
          </p:cNvSpPr>
          <p:nvPr>
            <p:ph sz="half" idx="2"/>
          </p:nvPr>
        </p:nvSpPr>
        <p:spPr/>
        <p:txBody>
          <a:bodyPr/>
          <a:lstStyle/>
          <a:p>
            <a:r>
              <a:rPr lang="it-IT">
                <a:latin typeface="+mj-lt"/>
              </a:rPr>
              <a:t>Sicuramente non in un minuto, la progettazione richiede </a:t>
            </a:r>
            <a:r>
              <a:rPr lang="it-IT" b="1">
                <a:latin typeface="+mj-lt"/>
              </a:rPr>
              <a:t>tempo</a:t>
            </a:r>
            <a:r>
              <a:rPr lang="it-IT">
                <a:latin typeface="+mj-lt"/>
              </a:rPr>
              <a:t> e soprattutto, come diceva il buon </a:t>
            </a:r>
            <a:r>
              <a:rPr lang="it-IT" err="1">
                <a:latin typeface="+mj-lt"/>
              </a:rPr>
              <a:t>Protagora</a:t>
            </a:r>
            <a:r>
              <a:rPr lang="it-IT">
                <a:latin typeface="+mj-lt"/>
              </a:rPr>
              <a:t>, richiede </a:t>
            </a:r>
            <a:r>
              <a:rPr lang="it-IT" b="1">
                <a:latin typeface="+mj-lt"/>
              </a:rPr>
              <a:t>osservazione</a:t>
            </a:r>
            <a:r>
              <a:rPr lang="it-IT">
                <a:latin typeface="+mj-lt"/>
              </a:rPr>
              <a:t>.</a:t>
            </a:r>
          </a:p>
          <a:p>
            <a:r>
              <a:rPr lang="it-IT">
                <a:latin typeface="+mj-lt"/>
              </a:rPr>
              <a:t>Non è detto di arrivare subito alla giusta combinazione tra desideri del cliente e affidabilità di utilizzo, proprio per questo le fasi descritte devo per forza di cose essere considerate </a:t>
            </a:r>
            <a:r>
              <a:rPr lang="it-IT" b="1">
                <a:latin typeface="+mj-lt"/>
              </a:rPr>
              <a:t>in circolo </a:t>
            </a:r>
            <a:r>
              <a:rPr lang="it-IT">
                <a:latin typeface="+mj-lt"/>
              </a:rPr>
              <a:t>tra loro.</a:t>
            </a:r>
          </a:p>
        </p:txBody>
      </p:sp>
    </p:spTree>
    <p:extLst>
      <p:ext uri="{BB962C8B-B14F-4D97-AF65-F5344CB8AC3E}">
        <p14:creationId xmlns:p14="http://schemas.microsoft.com/office/powerpoint/2010/main" val="2230454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BBCBF6-2D77-489B-BEB7-EBC5BAAD1FB7}"/>
              </a:ext>
            </a:extLst>
          </p:cNvPr>
          <p:cNvSpPr>
            <a:spLocks noGrp="1"/>
          </p:cNvSpPr>
          <p:nvPr>
            <p:ph type="title"/>
          </p:nvPr>
        </p:nvSpPr>
        <p:spPr/>
        <p:txBody>
          <a:bodyPr/>
          <a:lstStyle/>
          <a:p>
            <a:r>
              <a:rPr lang="it-IT"/>
              <a:t>Lean startup</a:t>
            </a:r>
          </a:p>
        </p:txBody>
      </p:sp>
      <p:sp>
        <p:nvSpPr>
          <p:cNvPr id="3" name="Segnaposto contenuto 2">
            <a:extLst>
              <a:ext uri="{FF2B5EF4-FFF2-40B4-BE49-F238E27FC236}">
                <a16:creationId xmlns:a16="http://schemas.microsoft.com/office/drawing/2014/main" id="{E9B3E911-A190-4919-A12D-3A42A9BCBDF8}"/>
              </a:ext>
            </a:extLst>
          </p:cNvPr>
          <p:cNvSpPr>
            <a:spLocks noGrp="1"/>
          </p:cNvSpPr>
          <p:nvPr>
            <p:ph sz="half" idx="1"/>
          </p:nvPr>
        </p:nvSpPr>
        <p:spPr/>
        <p:txBody>
          <a:bodyPr>
            <a:normAutofit fontScale="85000" lnSpcReduction="20000"/>
          </a:bodyPr>
          <a:lstStyle/>
          <a:p>
            <a:r>
              <a:rPr lang="it-IT">
                <a:latin typeface="+mj-lt"/>
              </a:rPr>
              <a:t>Tutti questi passaggi ovviamente non sono da intendersi obbligatori, la loro derivazione nell’ambito del design è ovviamente la costruzione standard del ciclo di vita di un programma (o di qualunque progetto) e, per riassumerla rapidamente ci può bastare ricordarci l’approccio di avvio progetti di Eric Ries (2008) del </a:t>
            </a:r>
            <a:r>
              <a:rPr lang="it-IT" b="1">
                <a:latin typeface="+mj-lt"/>
              </a:rPr>
              <a:t>«</a:t>
            </a:r>
            <a:r>
              <a:rPr lang="it-IT" b="1" err="1">
                <a:latin typeface="+mj-lt"/>
              </a:rPr>
              <a:t>custruisci</a:t>
            </a:r>
            <a:r>
              <a:rPr lang="it-IT" b="1">
                <a:latin typeface="+mj-lt"/>
              </a:rPr>
              <a:t>, misura, impara» </a:t>
            </a:r>
            <a:r>
              <a:rPr lang="it-IT">
                <a:latin typeface="+mj-lt"/>
              </a:rPr>
              <a:t>in cui ovviamente impara sottintende «dai tuoi errori».</a:t>
            </a:r>
          </a:p>
          <a:p>
            <a:r>
              <a:rPr lang="it-IT">
                <a:latin typeface="+mj-lt"/>
              </a:rPr>
              <a:t>Alla luce di ciò, proviamo però a dare uno sguardo più approfondito ai singoli passaggi del grafico precedente…</a:t>
            </a:r>
          </a:p>
          <a:p>
            <a:endParaRPr lang="it-IT">
              <a:latin typeface="+mj-lt"/>
            </a:endParaRPr>
          </a:p>
        </p:txBody>
      </p:sp>
      <p:pic>
        <p:nvPicPr>
          <p:cNvPr id="6146" name="Picture 2" descr="Lean Startup: A Basic Guide for Entrepreneurs | Bitcoin Insider">
            <a:extLst>
              <a:ext uri="{FF2B5EF4-FFF2-40B4-BE49-F238E27FC236}">
                <a16:creationId xmlns:a16="http://schemas.microsoft.com/office/drawing/2014/main" id="{6F20BFA3-B9B5-450A-8F0B-8345875AAFCA}"/>
              </a:ext>
            </a:extLst>
          </p:cNvPr>
          <p:cNvPicPr>
            <a:picLocks noGrp="1" noChangeAspect="1" noChangeArrowheads="1"/>
          </p:cNvPicPr>
          <p:nvPr>
            <p:ph sz="half" idx="2"/>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5742" y="2336873"/>
            <a:ext cx="4937125" cy="379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22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7677DD-83F7-434A-90B3-5157DEA1DB04}"/>
              </a:ext>
            </a:extLst>
          </p:cNvPr>
          <p:cNvSpPr>
            <a:spLocks noGrp="1"/>
          </p:cNvSpPr>
          <p:nvPr>
            <p:ph type="title"/>
          </p:nvPr>
        </p:nvSpPr>
        <p:spPr/>
        <p:txBody>
          <a:bodyPr/>
          <a:lstStyle/>
          <a:p>
            <a:r>
              <a:rPr lang="it-IT"/>
              <a:t>Brief, ovvero intervistare gli stakeholder</a:t>
            </a:r>
          </a:p>
        </p:txBody>
      </p:sp>
      <p:sp>
        <p:nvSpPr>
          <p:cNvPr id="3" name="Segnaposto contenuto 2">
            <a:extLst>
              <a:ext uri="{FF2B5EF4-FFF2-40B4-BE49-F238E27FC236}">
                <a16:creationId xmlns:a16="http://schemas.microsoft.com/office/drawing/2014/main" id="{C8455CD1-0BE4-41C7-BE62-3792F36E9CBE}"/>
              </a:ext>
            </a:extLst>
          </p:cNvPr>
          <p:cNvSpPr>
            <a:spLocks noGrp="1"/>
          </p:cNvSpPr>
          <p:nvPr>
            <p:ph sz="half" idx="1"/>
          </p:nvPr>
        </p:nvSpPr>
        <p:spPr/>
        <p:txBody>
          <a:bodyPr>
            <a:normAutofit fontScale="92500" lnSpcReduction="10000"/>
          </a:bodyPr>
          <a:lstStyle/>
          <a:p>
            <a:r>
              <a:rPr lang="it-IT">
                <a:latin typeface="+mj-lt"/>
              </a:rPr>
              <a:t>Mai rimanere con dei dubbi, chiedere, sempre, tutto.</a:t>
            </a:r>
          </a:p>
          <a:p>
            <a:r>
              <a:rPr lang="it-IT">
                <a:latin typeface="+mj-lt"/>
              </a:rPr>
              <a:t>Ma soprattutto:</a:t>
            </a:r>
          </a:p>
          <a:p>
            <a:pPr lvl="1"/>
            <a:r>
              <a:rPr lang="it-IT">
                <a:latin typeface="+mj-lt"/>
              </a:rPr>
              <a:t>Cosa ci aspettiamo dal progetto?</a:t>
            </a:r>
          </a:p>
          <a:p>
            <a:pPr lvl="1"/>
            <a:r>
              <a:rPr lang="it-IT">
                <a:latin typeface="+mj-lt"/>
              </a:rPr>
              <a:t>Cosa teme il cliente?</a:t>
            </a:r>
          </a:p>
          <a:p>
            <a:pPr lvl="1"/>
            <a:r>
              <a:rPr lang="it-IT">
                <a:latin typeface="+mj-lt"/>
              </a:rPr>
              <a:t>Cosa vorrebbe da parte dei suoi utenti?</a:t>
            </a:r>
          </a:p>
          <a:p>
            <a:pPr lvl="1"/>
            <a:r>
              <a:rPr lang="it-IT">
                <a:latin typeface="+mj-lt"/>
              </a:rPr>
              <a:t>Qual è il pubblico target?</a:t>
            </a:r>
          </a:p>
          <a:p>
            <a:pPr lvl="1"/>
            <a:r>
              <a:rPr lang="it-IT">
                <a:latin typeface="+mj-lt"/>
              </a:rPr>
              <a:t>Come si pongono nel loro campo di appartenenza?</a:t>
            </a:r>
          </a:p>
          <a:p>
            <a:pPr lvl="1"/>
            <a:r>
              <a:rPr lang="it-IT">
                <a:latin typeface="+mj-lt"/>
              </a:rPr>
              <a:t>Qual è la conoscenza aziendale del campo in cui vogliono inserirsi?</a:t>
            </a:r>
          </a:p>
        </p:txBody>
      </p:sp>
      <p:pic>
        <p:nvPicPr>
          <p:cNvPr id="1026" name="Picture 2" descr="Briefing del progetto: cos'è e come? - Blog LIGHT">
            <a:extLst>
              <a:ext uri="{FF2B5EF4-FFF2-40B4-BE49-F238E27FC236}">
                <a16:creationId xmlns:a16="http://schemas.microsoft.com/office/drawing/2014/main" id="{1394A63E-245B-46BA-99B8-338E6698ABD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2211114"/>
            <a:ext cx="4937125" cy="3293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523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7677DD-83F7-434A-90B3-5157DEA1DB04}"/>
              </a:ext>
            </a:extLst>
          </p:cNvPr>
          <p:cNvSpPr>
            <a:spLocks noGrp="1"/>
          </p:cNvSpPr>
          <p:nvPr>
            <p:ph type="title"/>
          </p:nvPr>
        </p:nvSpPr>
        <p:spPr/>
        <p:txBody>
          <a:bodyPr/>
          <a:lstStyle/>
          <a:p>
            <a:r>
              <a:rPr lang="it-IT"/>
              <a:t>Analisi dei business goal</a:t>
            </a:r>
          </a:p>
        </p:txBody>
      </p:sp>
      <p:sp>
        <p:nvSpPr>
          <p:cNvPr id="3" name="Segnaposto contenuto 2">
            <a:extLst>
              <a:ext uri="{FF2B5EF4-FFF2-40B4-BE49-F238E27FC236}">
                <a16:creationId xmlns:a16="http://schemas.microsoft.com/office/drawing/2014/main" id="{C8455CD1-0BE4-41C7-BE62-3792F36E9CBE}"/>
              </a:ext>
            </a:extLst>
          </p:cNvPr>
          <p:cNvSpPr>
            <a:spLocks noGrp="1"/>
          </p:cNvSpPr>
          <p:nvPr>
            <p:ph sz="half" idx="1"/>
          </p:nvPr>
        </p:nvSpPr>
        <p:spPr/>
        <p:txBody>
          <a:bodyPr>
            <a:normAutofit fontScale="85000" lnSpcReduction="20000"/>
          </a:bodyPr>
          <a:lstStyle/>
          <a:p>
            <a:r>
              <a:rPr lang="it-IT">
                <a:latin typeface="+mj-lt"/>
              </a:rPr>
              <a:t>Ora che abbiamo le idee chiare dobbiamo necessariamente rimetterle insieme chiedendo a noi stessi:</a:t>
            </a:r>
          </a:p>
          <a:p>
            <a:pPr lvl="1"/>
            <a:r>
              <a:rPr lang="it-IT">
                <a:latin typeface="+mj-lt"/>
              </a:rPr>
              <a:t>L’idea del cliente è concreta?</a:t>
            </a:r>
          </a:p>
          <a:p>
            <a:pPr lvl="1"/>
            <a:r>
              <a:rPr lang="it-IT">
                <a:latin typeface="+mj-lt"/>
              </a:rPr>
              <a:t>Il pubblico target da quante unità è realmente composto?</a:t>
            </a:r>
          </a:p>
          <a:p>
            <a:pPr lvl="1"/>
            <a:r>
              <a:rPr lang="it-IT">
                <a:latin typeface="+mj-lt"/>
              </a:rPr>
              <a:t>Esiste un reale piano di business?</a:t>
            </a:r>
          </a:p>
          <a:p>
            <a:pPr lvl="1"/>
            <a:r>
              <a:rPr lang="it-IT">
                <a:latin typeface="+mj-lt"/>
              </a:rPr>
              <a:t>Qual è la percentuale del target a cui vorrebbero arrivare?</a:t>
            </a:r>
          </a:p>
          <a:p>
            <a:pPr lvl="1"/>
            <a:r>
              <a:rPr lang="it-IT">
                <a:latin typeface="+mj-lt"/>
              </a:rPr>
              <a:t>Che tempi si pone il cliente?</a:t>
            </a:r>
          </a:p>
          <a:p>
            <a:pPr lvl="1"/>
            <a:r>
              <a:rPr lang="it-IT">
                <a:latin typeface="+mj-lt"/>
              </a:rPr>
              <a:t>Il progetto sarà locale, regionale, nazionale o internazionale?</a:t>
            </a:r>
          </a:p>
          <a:p>
            <a:pPr marL="201168" lvl="1" indent="0">
              <a:buNone/>
            </a:pPr>
            <a:r>
              <a:rPr lang="it-IT">
                <a:latin typeface="+mj-lt"/>
              </a:rPr>
              <a:t>Spesso capita che chi viene da noi sia innamorato della propria idea ma questo non ci assicura che possa poi pagare le nostre fatture…</a:t>
            </a:r>
          </a:p>
        </p:txBody>
      </p:sp>
      <p:pic>
        <p:nvPicPr>
          <p:cNvPr id="2050" name="Picture 2" descr="Three Solutions for the Biggest Project Management Problems - Clarizen">
            <a:extLst>
              <a:ext uri="{FF2B5EF4-FFF2-40B4-BE49-F238E27FC236}">
                <a16:creationId xmlns:a16="http://schemas.microsoft.com/office/drawing/2014/main" id="{B426C7DF-4F7B-4E7B-B073-F9E871B1490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2623344"/>
            <a:ext cx="4937125" cy="2468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225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C38400-48F8-4D8F-979B-92670319C652}"/>
              </a:ext>
            </a:extLst>
          </p:cNvPr>
          <p:cNvSpPr>
            <a:spLocks noGrp="1"/>
          </p:cNvSpPr>
          <p:nvPr>
            <p:ph type="title"/>
          </p:nvPr>
        </p:nvSpPr>
        <p:spPr/>
        <p:txBody>
          <a:bodyPr/>
          <a:lstStyle/>
          <a:p>
            <a:r>
              <a:rPr lang="it-IT"/>
              <a:t>Analisi dei competitor</a:t>
            </a:r>
          </a:p>
        </p:txBody>
      </p:sp>
      <p:sp>
        <p:nvSpPr>
          <p:cNvPr id="3" name="Segnaposto contenuto 2">
            <a:extLst>
              <a:ext uri="{FF2B5EF4-FFF2-40B4-BE49-F238E27FC236}">
                <a16:creationId xmlns:a16="http://schemas.microsoft.com/office/drawing/2014/main" id="{F2816325-ECF3-493F-9539-DC3D1F29C18D}"/>
              </a:ext>
            </a:extLst>
          </p:cNvPr>
          <p:cNvSpPr>
            <a:spLocks noGrp="1"/>
          </p:cNvSpPr>
          <p:nvPr>
            <p:ph sz="half" idx="1"/>
          </p:nvPr>
        </p:nvSpPr>
        <p:spPr/>
        <p:txBody>
          <a:bodyPr>
            <a:normAutofit fontScale="70000" lnSpcReduction="20000"/>
          </a:bodyPr>
          <a:lstStyle/>
          <a:p>
            <a:r>
              <a:rPr lang="it-IT">
                <a:latin typeface="+mj-lt"/>
              </a:rPr>
              <a:t>Ora che siamo certi che il cliente e la sua idea siano solidi dobbiamo preoccuparci di un ulteriore punto, l’esistenza di possibili competitor, operazione che ci permetterà di capire se ne esistono nello stesso bacino di utenza e soprattutto a quale bacino vogliamo proporci, uno stesso servizio potrebbe tranquillamente essere venduto a molte persone, come nel caso della fast-fashion o a poche ma esclusive, come nel caso della Ferrari.</a:t>
            </a:r>
          </a:p>
          <a:p>
            <a:r>
              <a:rPr lang="it-IT">
                <a:latin typeface="+mj-lt"/>
              </a:rPr>
              <a:t>La loro presenza non necessariamente è un male, questo particolare punto ci può anche permettere di capire ed imparare dai loro errori o metodi (e a volte problemi) comunicativi dandoci già delle basi su cui lavorare.</a:t>
            </a:r>
          </a:p>
        </p:txBody>
      </p:sp>
      <p:pic>
        <p:nvPicPr>
          <p:cNvPr id="3074" name="Picture 2" descr="Competitor – kanchanit maisuk">
            <a:extLst>
              <a:ext uri="{FF2B5EF4-FFF2-40B4-BE49-F238E27FC236}">
                <a16:creationId xmlns:a16="http://schemas.microsoft.com/office/drawing/2014/main" id="{F85477EC-3A71-436F-9E29-D775C82AACD3}"/>
              </a:ext>
            </a:extLst>
          </p:cNvPr>
          <p:cNvPicPr>
            <a:picLocks noGrp="1" noChangeAspect="1" noChangeArrowheads="1"/>
          </p:cNvPicPr>
          <p:nvPr>
            <p:ph sz="half" idx="2"/>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218238" y="2206040"/>
            <a:ext cx="5575313" cy="373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906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2B657C-A136-4B65-AB56-459C0829AEC6}"/>
              </a:ext>
            </a:extLst>
          </p:cNvPr>
          <p:cNvSpPr>
            <a:spLocks noGrp="1"/>
          </p:cNvSpPr>
          <p:nvPr>
            <p:ph type="title"/>
          </p:nvPr>
        </p:nvSpPr>
        <p:spPr/>
        <p:txBody>
          <a:bodyPr/>
          <a:lstStyle/>
          <a:p>
            <a:r>
              <a:rPr lang="it-IT"/>
              <a:t>Definizione dei problemi</a:t>
            </a:r>
          </a:p>
        </p:txBody>
      </p:sp>
      <p:sp>
        <p:nvSpPr>
          <p:cNvPr id="3" name="Segnaposto contenuto 2">
            <a:extLst>
              <a:ext uri="{FF2B5EF4-FFF2-40B4-BE49-F238E27FC236}">
                <a16:creationId xmlns:a16="http://schemas.microsoft.com/office/drawing/2014/main" id="{DF983F70-9683-4CD1-8AC2-1C9A275E46EF}"/>
              </a:ext>
            </a:extLst>
          </p:cNvPr>
          <p:cNvSpPr>
            <a:spLocks noGrp="1"/>
          </p:cNvSpPr>
          <p:nvPr>
            <p:ph sz="half" idx="1"/>
          </p:nvPr>
        </p:nvSpPr>
        <p:spPr/>
        <p:txBody>
          <a:bodyPr>
            <a:normAutofit fontScale="70000" lnSpcReduction="20000"/>
          </a:bodyPr>
          <a:lstStyle/>
          <a:p>
            <a:r>
              <a:rPr lang="it-IT">
                <a:latin typeface="+mj-lt"/>
              </a:rPr>
              <a:t>Ora che siamo certi della fattibilità del progetto, abbiamo le idee chiare su cosa c’è da fare e dove farlo, possiamo iniziare a profilare i problemi da risolvere.</a:t>
            </a:r>
          </a:p>
          <a:p>
            <a:r>
              <a:rPr lang="it-IT">
                <a:latin typeface="+mj-lt"/>
              </a:rPr>
              <a:t>Un problema deve essere chiaro:</a:t>
            </a:r>
          </a:p>
          <a:p>
            <a:pPr lvl="1"/>
            <a:r>
              <a:rPr lang="it-IT">
                <a:latin typeface="+mj-lt"/>
              </a:rPr>
              <a:t>non possiamo portare più clienti ad uno shop online, possiamo portare 100 visitatori in più;</a:t>
            </a:r>
          </a:p>
          <a:p>
            <a:pPr lvl="1"/>
            <a:r>
              <a:rPr lang="it-IT">
                <a:latin typeface="+mj-lt"/>
              </a:rPr>
              <a:t>Non possiamo fa leggere tutte le pagine, possiamo rendere le pagine più leggibili.</a:t>
            </a:r>
          </a:p>
          <a:p>
            <a:pPr lvl="1"/>
            <a:endParaRPr lang="it-IT">
              <a:latin typeface="+mj-lt"/>
            </a:endParaRPr>
          </a:p>
          <a:p>
            <a:r>
              <a:rPr lang="it-IT">
                <a:latin typeface="+mj-lt"/>
              </a:rPr>
              <a:t>Per quanto questi punti possano sembrare simili o «logici» bisogna specificarli in quanto dovremo alla fine di tutto questo poter dimostrare quanto è stato davvero fatto, ci è necessario lavorare con metriche misurabili e tramite queste comprendere cosa bisogna davvero fare.</a:t>
            </a:r>
          </a:p>
        </p:txBody>
      </p:sp>
      <p:pic>
        <p:nvPicPr>
          <p:cNvPr id="4098" name="Picture 2" descr="Diagnosing the Problem Definition |">
            <a:extLst>
              <a:ext uri="{FF2B5EF4-FFF2-40B4-BE49-F238E27FC236}">
                <a16:creationId xmlns:a16="http://schemas.microsoft.com/office/drawing/2014/main" id="{BDF2CC00-16AB-4046-BB9C-D233E8B148B3}"/>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428445" y="2610375"/>
            <a:ext cx="4937125" cy="3494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455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EEEF95-0508-45C1-8A7E-CB675B0D8A2F}"/>
              </a:ext>
            </a:extLst>
          </p:cNvPr>
          <p:cNvSpPr>
            <a:spLocks noGrp="1"/>
          </p:cNvSpPr>
          <p:nvPr>
            <p:ph type="title"/>
          </p:nvPr>
        </p:nvSpPr>
        <p:spPr/>
        <p:txBody>
          <a:bodyPr/>
          <a:lstStyle/>
          <a:p>
            <a:r>
              <a:rPr lang="it-IT"/>
              <a:t>User research</a:t>
            </a:r>
          </a:p>
        </p:txBody>
      </p:sp>
      <p:sp>
        <p:nvSpPr>
          <p:cNvPr id="3" name="Segnaposto contenuto 2">
            <a:extLst>
              <a:ext uri="{FF2B5EF4-FFF2-40B4-BE49-F238E27FC236}">
                <a16:creationId xmlns:a16="http://schemas.microsoft.com/office/drawing/2014/main" id="{5B8C7C70-A283-418F-9934-28FE546F2F83}"/>
              </a:ext>
            </a:extLst>
          </p:cNvPr>
          <p:cNvSpPr>
            <a:spLocks noGrp="1"/>
          </p:cNvSpPr>
          <p:nvPr>
            <p:ph sz="half" idx="1"/>
          </p:nvPr>
        </p:nvSpPr>
        <p:spPr/>
        <p:txBody>
          <a:bodyPr>
            <a:normAutofit fontScale="92500" lnSpcReduction="10000"/>
          </a:bodyPr>
          <a:lstStyle/>
          <a:p>
            <a:r>
              <a:rPr lang="it-IT">
                <a:latin typeface="+mj-lt"/>
              </a:rPr>
              <a:t>Un altro passo fondamentale è lo user research, ovvero comprendere chi sono </a:t>
            </a:r>
            <a:r>
              <a:rPr lang="it-IT" b="1">
                <a:latin typeface="+mj-lt"/>
              </a:rPr>
              <a:t>i nostri clienti potenziali</a:t>
            </a:r>
            <a:r>
              <a:rPr lang="it-IT">
                <a:latin typeface="+mj-lt"/>
              </a:rPr>
              <a:t>, dove abitano, dove vivono, quali sono le loro </a:t>
            </a:r>
            <a:r>
              <a:rPr lang="it-IT" b="1">
                <a:latin typeface="+mj-lt"/>
              </a:rPr>
              <a:t>abitudini</a:t>
            </a:r>
            <a:r>
              <a:rPr lang="it-IT">
                <a:latin typeface="+mj-lt"/>
              </a:rPr>
              <a:t> e soprattutto perché preferiranno comprare da noi:</a:t>
            </a:r>
          </a:p>
          <a:p>
            <a:pPr lvl="1"/>
            <a:r>
              <a:rPr lang="it-IT">
                <a:latin typeface="+mj-lt"/>
              </a:rPr>
              <a:t>Pochi negozi simili in prossimità?</a:t>
            </a:r>
          </a:p>
          <a:p>
            <a:pPr lvl="1"/>
            <a:r>
              <a:rPr lang="it-IT">
                <a:latin typeface="+mj-lt"/>
              </a:rPr>
              <a:t>Cattiva qualità dei competitor?</a:t>
            </a:r>
          </a:p>
          <a:p>
            <a:pPr lvl="1"/>
            <a:r>
              <a:rPr lang="it-IT">
                <a:latin typeface="+mj-lt"/>
              </a:rPr>
              <a:t>Prodotto di nicchia o elitario?</a:t>
            </a:r>
          </a:p>
          <a:p>
            <a:pPr lvl="1"/>
            <a:endParaRPr lang="it-IT">
              <a:latin typeface="+mj-lt"/>
            </a:endParaRPr>
          </a:p>
          <a:p>
            <a:r>
              <a:rPr lang="it-IT">
                <a:latin typeface="+mj-lt"/>
              </a:rPr>
              <a:t>Perché preferiranno il nostro panino a quello di Burger King?</a:t>
            </a:r>
          </a:p>
        </p:txBody>
      </p:sp>
      <p:graphicFrame>
        <p:nvGraphicFramePr>
          <p:cNvPr id="5" name="Segnaposto contenuto 4">
            <a:extLst>
              <a:ext uri="{FF2B5EF4-FFF2-40B4-BE49-F238E27FC236}">
                <a16:creationId xmlns:a16="http://schemas.microsoft.com/office/drawing/2014/main" id="{F85BE6DA-B409-41B1-B188-88F5E43FF9ED}"/>
              </a:ext>
            </a:extLst>
          </p:cNvPr>
          <p:cNvGraphicFramePr>
            <a:graphicFrameLocks noGrp="1"/>
          </p:cNvGraphicFramePr>
          <p:nvPr>
            <p:ph sz="half" idx="2"/>
          </p:nvPr>
        </p:nvGraphicFramePr>
        <p:xfrm>
          <a:off x="6218238" y="1846263"/>
          <a:ext cx="4937125"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4614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7277C0-649F-45D4-8746-A51F015150EE}"/>
              </a:ext>
            </a:extLst>
          </p:cNvPr>
          <p:cNvSpPr>
            <a:spLocks noGrp="1"/>
          </p:cNvSpPr>
          <p:nvPr>
            <p:ph type="title"/>
          </p:nvPr>
        </p:nvSpPr>
        <p:spPr/>
        <p:txBody>
          <a:bodyPr/>
          <a:lstStyle/>
          <a:p>
            <a:r>
              <a:rPr lang="it-IT"/>
              <a:t>User o customer </a:t>
            </a:r>
            <a:r>
              <a:rPr lang="it-IT" err="1"/>
              <a:t>personas</a:t>
            </a:r>
            <a:endParaRPr lang="it-IT"/>
          </a:p>
        </p:txBody>
      </p:sp>
      <p:sp>
        <p:nvSpPr>
          <p:cNvPr id="3" name="Segnaposto contenuto 2">
            <a:extLst>
              <a:ext uri="{FF2B5EF4-FFF2-40B4-BE49-F238E27FC236}">
                <a16:creationId xmlns:a16="http://schemas.microsoft.com/office/drawing/2014/main" id="{6EDC7B58-73D0-4CFD-B3CB-64BCA3108A82}"/>
              </a:ext>
            </a:extLst>
          </p:cNvPr>
          <p:cNvSpPr>
            <a:spLocks noGrp="1"/>
          </p:cNvSpPr>
          <p:nvPr>
            <p:ph sz="half" idx="1"/>
          </p:nvPr>
        </p:nvSpPr>
        <p:spPr/>
        <p:txBody>
          <a:bodyPr>
            <a:normAutofit fontScale="92500" lnSpcReduction="20000"/>
          </a:bodyPr>
          <a:lstStyle/>
          <a:p>
            <a:r>
              <a:rPr lang="it-IT">
                <a:latin typeface="+mj-lt"/>
              </a:rPr>
              <a:t>Stabilito tutto quello che ci serve sapere, costruiamo dei profili </a:t>
            </a:r>
            <a:r>
              <a:rPr lang="it-IT" b="1" err="1">
                <a:latin typeface="+mj-lt"/>
              </a:rPr>
              <a:t>fake</a:t>
            </a:r>
            <a:r>
              <a:rPr lang="it-IT">
                <a:latin typeface="+mj-lt"/>
              </a:rPr>
              <a:t>, per quanto questa particolare operazione ci possa sembrare esagerata, ci permetterà di focalizzarci su </a:t>
            </a:r>
            <a:r>
              <a:rPr lang="it-IT" b="1">
                <a:latin typeface="+mj-lt"/>
              </a:rPr>
              <a:t>Mark</a:t>
            </a:r>
            <a:r>
              <a:rPr lang="it-IT">
                <a:latin typeface="+mj-lt"/>
              </a:rPr>
              <a:t> o su </a:t>
            </a:r>
            <a:r>
              <a:rPr lang="it-IT" b="1">
                <a:latin typeface="+mj-lt"/>
              </a:rPr>
              <a:t>Annie</a:t>
            </a:r>
            <a:r>
              <a:rPr lang="it-IT">
                <a:latin typeface="+mj-lt"/>
              </a:rPr>
              <a:t> e chiederci esattamente cosa </a:t>
            </a:r>
            <a:r>
              <a:rPr lang="it-IT" b="1">
                <a:latin typeface="+mj-lt"/>
              </a:rPr>
              <a:t>Mark</a:t>
            </a:r>
            <a:r>
              <a:rPr lang="it-IT">
                <a:latin typeface="+mj-lt"/>
              </a:rPr>
              <a:t> farebbe per comprare un disco.</a:t>
            </a:r>
          </a:p>
          <a:p>
            <a:r>
              <a:rPr lang="it-IT">
                <a:latin typeface="+mj-lt"/>
              </a:rPr>
              <a:t>Ora conosciamo </a:t>
            </a:r>
            <a:r>
              <a:rPr lang="it-IT" b="1">
                <a:latin typeface="+mj-lt"/>
              </a:rPr>
              <a:t>Mark</a:t>
            </a:r>
            <a:r>
              <a:rPr lang="it-IT">
                <a:latin typeface="+mj-lt"/>
              </a:rPr>
              <a:t>, sappiamo che la sera dopo cena preferisce comportarsi in un certo modo perché ha lavorato fino a tardi, di conseguenza possiamo rispondere alla nostra domanda.</a:t>
            </a:r>
          </a:p>
        </p:txBody>
      </p:sp>
      <p:pic>
        <p:nvPicPr>
          <p:cNvPr id="5124" name="Picture 4" descr="Common mistakes while making User Personas | by Tuhina Porel | Medium">
            <a:extLst>
              <a:ext uri="{FF2B5EF4-FFF2-40B4-BE49-F238E27FC236}">
                <a16:creationId xmlns:a16="http://schemas.microsoft.com/office/drawing/2014/main" id="{204E02C0-2199-4717-A1CE-EECB73FBD432}"/>
              </a:ext>
            </a:extLst>
          </p:cNvPr>
          <p:cNvPicPr>
            <a:picLocks noGrp="1" noChangeAspect="1" noChangeArrowheads="1" noCro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01380" y="2401929"/>
            <a:ext cx="4937125" cy="3702843"/>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CCA1BB39-CB09-4299-A508-2EB4D9FD2C83}"/>
              </a:ext>
            </a:extLst>
          </p:cNvPr>
          <p:cNvSpPr txBox="1"/>
          <p:nvPr/>
        </p:nvSpPr>
        <p:spPr>
          <a:xfrm>
            <a:off x="1603022" y="5869094"/>
            <a:ext cx="2935112" cy="369332"/>
          </a:xfrm>
          <a:prstGeom prst="rect">
            <a:avLst/>
          </a:prstGeom>
          <a:noFill/>
        </p:spPr>
        <p:txBody>
          <a:bodyPr wrap="square">
            <a:spAutoFit/>
          </a:bodyPr>
          <a:lstStyle/>
          <a:p>
            <a:r>
              <a:rPr lang="it-IT" b="1">
                <a:solidFill>
                  <a:schemeClr val="accent6"/>
                </a:solidFill>
              </a:rPr>
              <a:t>https://generated.photos/</a:t>
            </a:r>
          </a:p>
        </p:txBody>
      </p:sp>
    </p:spTree>
    <p:extLst>
      <p:ext uri="{BB962C8B-B14F-4D97-AF65-F5344CB8AC3E}">
        <p14:creationId xmlns:p14="http://schemas.microsoft.com/office/powerpoint/2010/main" val="4185020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7C3B0A9-E78D-4007-BB3D-9E8287551F3E}"/>
              </a:ext>
            </a:extLst>
          </p:cNvPr>
          <p:cNvSpPr>
            <a:spLocks noGrp="1"/>
          </p:cNvSpPr>
          <p:nvPr>
            <p:ph type="title"/>
          </p:nvPr>
        </p:nvSpPr>
        <p:spPr/>
        <p:txBody>
          <a:bodyPr/>
          <a:lstStyle/>
          <a:p>
            <a:r>
              <a:rPr lang="it-IT"/>
              <a:t>Dove tutto è cominciato</a:t>
            </a:r>
          </a:p>
        </p:txBody>
      </p:sp>
      <p:sp>
        <p:nvSpPr>
          <p:cNvPr id="5" name="Segnaposto contenuto 4">
            <a:extLst>
              <a:ext uri="{FF2B5EF4-FFF2-40B4-BE49-F238E27FC236}">
                <a16:creationId xmlns:a16="http://schemas.microsoft.com/office/drawing/2014/main" id="{EF67C805-1959-4251-BE22-844EB224001B}"/>
              </a:ext>
            </a:extLst>
          </p:cNvPr>
          <p:cNvSpPr>
            <a:spLocks noGrp="1"/>
          </p:cNvSpPr>
          <p:nvPr>
            <p:ph sz="half" idx="1"/>
          </p:nvPr>
        </p:nvSpPr>
        <p:spPr>
          <a:xfrm>
            <a:off x="1097278" y="2207172"/>
            <a:ext cx="6771077" cy="3661922"/>
          </a:xfrm>
        </p:spPr>
        <p:txBody>
          <a:bodyPr>
            <a:normAutofit fontScale="85000" lnSpcReduction="10000"/>
          </a:bodyPr>
          <a:lstStyle/>
          <a:p>
            <a:pPr marL="0" indent="0">
              <a:buNone/>
            </a:pPr>
            <a:r>
              <a:rPr lang="it-IT">
                <a:latin typeface="+mj-lt"/>
              </a:rPr>
              <a:t>Con il termine informatica si indica una definizione precisa, informazione automatica, e questo perché fin dall’inizio della storia degli elaboratori, da quando </a:t>
            </a:r>
            <a:r>
              <a:rPr lang="it-IT" b="1">
                <a:latin typeface="+mj-lt"/>
              </a:rPr>
              <a:t>Von Neumann </a:t>
            </a:r>
            <a:r>
              <a:rPr lang="it-IT">
                <a:latin typeface="+mj-lt"/>
              </a:rPr>
              <a:t>ne ipotizzò uno, lo scopo dell’operazione è sempre stato quello di automatizzare per l’appunto lavori altrimenti ripetitivi avvalendosi di un macchinario senza uno scopo preciso ma in grado di adattarsi al problema che gli veniva posto.</a:t>
            </a:r>
          </a:p>
          <a:p>
            <a:pPr marL="0" indent="0">
              <a:buNone/>
            </a:pPr>
            <a:endParaRPr lang="it-IT" sz="500">
              <a:latin typeface="+mj-lt"/>
            </a:endParaRPr>
          </a:p>
          <a:p>
            <a:pPr marL="0" indent="0">
              <a:buNone/>
            </a:pPr>
            <a:r>
              <a:rPr lang="it-IT">
                <a:latin typeface="+mj-lt"/>
              </a:rPr>
              <a:t>Un tempo tutto questo era relegato al singolo computer ma oggi, finalmente, grazie alle connessioni dati che teniamo costantemente in tasca, possiamo ragionare di distribuire il lavoro su più computer rendendo però fondamentale la capacità del nostro utente di capirne le interfacce.</a:t>
            </a:r>
          </a:p>
        </p:txBody>
      </p:sp>
      <p:pic>
        <p:nvPicPr>
          <p:cNvPr id="1026" name="Picture 2">
            <a:extLst>
              <a:ext uri="{FF2B5EF4-FFF2-40B4-BE49-F238E27FC236}">
                <a16:creationId xmlns:a16="http://schemas.microsoft.com/office/drawing/2014/main" id="{2656B685-62F1-4050-AB05-5A19BE1FD88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071572" y="2268716"/>
            <a:ext cx="2759872" cy="3600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871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F990F-41BF-E4D6-BCD5-A019BD9C740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0E8B947-1C44-B315-61F9-0641613F4EC1}"/>
              </a:ext>
            </a:extLst>
          </p:cNvPr>
          <p:cNvSpPr>
            <a:spLocks noGrp="1"/>
          </p:cNvSpPr>
          <p:nvPr>
            <p:ph type="title"/>
          </p:nvPr>
        </p:nvSpPr>
        <p:spPr/>
        <p:txBody>
          <a:bodyPr/>
          <a:lstStyle/>
          <a:p>
            <a:r>
              <a:rPr lang="it-IT"/>
              <a:t>User o customer </a:t>
            </a:r>
            <a:r>
              <a:rPr lang="it-IT" err="1"/>
              <a:t>personas</a:t>
            </a:r>
            <a:endParaRPr lang="it-IT"/>
          </a:p>
        </p:txBody>
      </p:sp>
      <p:sp>
        <p:nvSpPr>
          <p:cNvPr id="3" name="Segnaposto contenuto 2">
            <a:extLst>
              <a:ext uri="{FF2B5EF4-FFF2-40B4-BE49-F238E27FC236}">
                <a16:creationId xmlns:a16="http://schemas.microsoft.com/office/drawing/2014/main" id="{9980A585-DD2A-19B4-E0E6-60E98DC64499}"/>
              </a:ext>
            </a:extLst>
          </p:cNvPr>
          <p:cNvSpPr>
            <a:spLocks noGrp="1"/>
          </p:cNvSpPr>
          <p:nvPr>
            <p:ph sz="half" idx="1"/>
          </p:nvPr>
        </p:nvSpPr>
        <p:spPr>
          <a:xfrm>
            <a:off x="680320" y="2336873"/>
            <a:ext cx="2788858" cy="2944480"/>
          </a:xfrm>
        </p:spPr>
        <p:txBody>
          <a:bodyPr>
            <a:normAutofit fontScale="92500" lnSpcReduction="20000"/>
          </a:bodyPr>
          <a:lstStyle/>
          <a:p>
            <a:pPr marL="0" indent="0">
              <a:buNone/>
            </a:pPr>
            <a:r>
              <a:rPr lang="it-IT" dirty="0">
                <a:latin typeface="+mj-lt"/>
              </a:rPr>
              <a:t>Ed anche i suoi tratti preponderanti, che ci permettono di stabilire i perché grazie ad una classificazione basata sugli studi e gli scritti di Carl Gustav </a:t>
            </a:r>
            <a:r>
              <a:rPr lang="it-IT" b="1" dirty="0">
                <a:latin typeface="+mj-lt"/>
              </a:rPr>
              <a:t>Jung</a:t>
            </a:r>
            <a:r>
              <a:rPr lang="it-IT" dirty="0">
                <a:latin typeface="+mj-lt"/>
              </a:rPr>
              <a:t>, ottima per quanto concerne una comprensione semplificata dei </a:t>
            </a:r>
            <a:r>
              <a:rPr lang="it-IT" b="1" dirty="0">
                <a:latin typeface="+mj-lt"/>
              </a:rPr>
              <a:t>fili</a:t>
            </a:r>
            <a:r>
              <a:rPr lang="it-IT" dirty="0">
                <a:latin typeface="+mj-lt"/>
              </a:rPr>
              <a:t> che lo guidano.</a:t>
            </a:r>
          </a:p>
        </p:txBody>
      </p:sp>
      <p:sp>
        <p:nvSpPr>
          <p:cNvPr id="6" name="CasellaDiTesto 5">
            <a:extLst>
              <a:ext uri="{FF2B5EF4-FFF2-40B4-BE49-F238E27FC236}">
                <a16:creationId xmlns:a16="http://schemas.microsoft.com/office/drawing/2014/main" id="{1CE8F355-6F5E-65F7-E67E-4EC43A2E63A7}"/>
              </a:ext>
            </a:extLst>
          </p:cNvPr>
          <p:cNvSpPr txBox="1"/>
          <p:nvPr/>
        </p:nvSpPr>
        <p:spPr>
          <a:xfrm>
            <a:off x="1603022" y="5869094"/>
            <a:ext cx="2935112" cy="369332"/>
          </a:xfrm>
          <a:prstGeom prst="rect">
            <a:avLst/>
          </a:prstGeom>
          <a:noFill/>
        </p:spPr>
        <p:txBody>
          <a:bodyPr wrap="square">
            <a:spAutoFit/>
          </a:bodyPr>
          <a:lstStyle/>
          <a:p>
            <a:r>
              <a:rPr lang="it-IT" b="1">
                <a:solidFill>
                  <a:schemeClr val="accent6"/>
                </a:solidFill>
              </a:rPr>
              <a:t>https://generated.photos/</a:t>
            </a:r>
          </a:p>
        </p:txBody>
      </p:sp>
      <p:graphicFrame>
        <p:nvGraphicFramePr>
          <p:cNvPr id="5" name="Segnaposto contenuto 4">
            <a:extLst>
              <a:ext uri="{FF2B5EF4-FFF2-40B4-BE49-F238E27FC236}">
                <a16:creationId xmlns:a16="http://schemas.microsoft.com/office/drawing/2014/main" id="{D02BCF67-ED29-6213-087C-13A671E23AFA}"/>
              </a:ext>
            </a:extLst>
          </p:cNvPr>
          <p:cNvGraphicFramePr>
            <a:graphicFrameLocks noGrp="1"/>
          </p:cNvGraphicFramePr>
          <p:nvPr>
            <p:ph sz="half" idx="2"/>
            <p:extLst>
              <p:ext uri="{D42A27DB-BD31-4B8C-83A1-F6EECF244321}">
                <p14:modId xmlns:p14="http://schemas.microsoft.com/office/powerpoint/2010/main" val="273828039"/>
              </p:ext>
            </p:extLst>
          </p:nvPr>
        </p:nvGraphicFramePr>
        <p:xfrm>
          <a:off x="3718561" y="1821308"/>
          <a:ext cx="8146473" cy="4789820"/>
        </p:xfrm>
        <a:graphic>
          <a:graphicData uri="http://schemas.openxmlformats.org/drawingml/2006/table">
            <a:tbl>
              <a:tblPr firstRow="1" firstCol="1">
                <a:tableStyleId>{5C22544A-7EE6-4342-B048-85BDC9FD1C3A}</a:tableStyleId>
              </a:tblPr>
              <a:tblGrid>
                <a:gridCol w="737264">
                  <a:extLst>
                    <a:ext uri="{9D8B030D-6E8A-4147-A177-3AD203B41FA5}">
                      <a16:colId xmlns:a16="http://schemas.microsoft.com/office/drawing/2014/main" val="3080520613"/>
                    </a:ext>
                  </a:extLst>
                </a:gridCol>
                <a:gridCol w="2121655">
                  <a:extLst>
                    <a:ext uri="{9D8B030D-6E8A-4147-A177-3AD203B41FA5}">
                      <a16:colId xmlns:a16="http://schemas.microsoft.com/office/drawing/2014/main" val="1501259706"/>
                    </a:ext>
                  </a:extLst>
                </a:gridCol>
                <a:gridCol w="1762518">
                  <a:extLst>
                    <a:ext uri="{9D8B030D-6E8A-4147-A177-3AD203B41FA5}">
                      <a16:colId xmlns:a16="http://schemas.microsoft.com/office/drawing/2014/main" val="3769302331"/>
                    </a:ext>
                  </a:extLst>
                </a:gridCol>
                <a:gridCol w="1762518">
                  <a:extLst>
                    <a:ext uri="{9D8B030D-6E8A-4147-A177-3AD203B41FA5}">
                      <a16:colId xmlns:a16="http://schemas.microsoft.com/office/drawing/2014/main" val="774973176"/>
                    </a:ext>
                  </a:extLst>
                </a:gridCol>
                <a:gridCol w="1762518">
                  <a:extLst>
                    <a:ext uri="{9D8B030D-6E8A-4147-A177-3AD203B41FA5}">
                      <a16:colId xmlns:a16="http://schemas.microsoft.com/office/drawing/2014/main" val="3581597508"/>
                    </a:ext>
                  </a:extLst>
                </a:gridCol>
              </a:tblGrid>
              <a:tr h="160726">
                <a:tc>
                  <a:txBody>
                    <a:bodyPr/>
                    <a:lstStyle/>
                    <a:p>
                      <a:pPr rtl="0">
                        <a:buNone/>
                      </a:pPr>
                      <a:r>
                        <a:rPr lang="it-IT" sz="900" b="1" dirty="0">
                          <a:solidFill>
                            <a:srgbClr val="1B1C1D"/>
                          </a:solidFill>
                          <a:effectLst/>
                          <a:latin typeface="+mn-lt"/>
                        </a:rPr>
                        <a:t>Archetipo</a:t>
                      </a:r>
                      <a:endParaRPr lang="it-IT" sz="900" dirty="0">
                        <a:solidFill>
                          <a:srgbClr val="1B1C1D"/>
                        </a:solidFill>
                        <a:effectLst/>
                        <a:latin typeface="+mn-lt"/>
                      </a:endParaRPr>
                    </a:p>
                  </a:txBody>
                  <a:tcPr marL="26205" marR="26205" marT="17470" marB="17470"/>
                </a:tc>
                <a:tc>
                  <a:txBody>
                    <a:bodyPr/>
                    <a:lstStyle/>
                    <a:p>
                      <a:pPr rtl="0">
                        <a:buNone/>
                      </a:pPr>
                      <a:r>
                        <a:rPr lang="it-IT" sz="900" b="1" dirty="0">
                          <a:solidFill>
                            <a:srgbClr val="1B1C1D"/>
                          </a:solidFill>
                          <a:effectLst/>
                          <a:latin typeface="+mn-lt"/>
                        </a:rPr>
                        <a:t>Cosa cerca</a:t>
                      </a:r>
                      <a:endParaRPr lang="it-IT" sz="900" dirty="0">
                        <a:solidFill>
                          <a:srgbClr val="1B1C1D"/>
                        </a:solidFill>
                        <a:effectLst/>
                        <a:latin typeface="+mn-lt"/>
                      </a:endParaRPr>
                    </a:p>
                  </a:txBody>
                  <a:tcPr marL="26205" marR="26205" marT="17470" marB="17470"/>
                </a:tc>
                <a:tc>
                  <a:txBody>
                    <a:bodyPr/>
                    <a:lstStyle/>
                    <a:p>
                      <a:pPr rtl="0">
                        <a:buNone/>
                      </a:pPr>
                      <a:r>
                        <a:rPr lang="it-IT" sz="900" b="1" dirty="0">
                          <a:solidFill>
                            <a:srgbClr val="1B1C1D"/>
                          </a:solidFill>
                          <a:effectLst/>
                          <a:latin typeface="+mn-lt"/>
                        </a:rPr>
                        <a:t>Cosa teme</a:t>
                      </a:r>
                      <a:endParaRPr lang="it-IT" sz="900" dirty="0">
                        <a:solidFill>
                          <a:srgbClr val="1B1C1D"/>
                        </a:solidFill>
                        <a:effectLst/>
                        <a:latin typeface="+mn-lt"/>
                      </a:endParaRPr>
                    </a:p>
                  </a:txBody>
                  <a:tcPr marL="26205" marR="26205" marT="17470" marB="17470"/>
                </a:tc>
                <a:tc>
                  <a:txBody>
                    <a:bodyPr/>
                    <a:lstStyle/>
                    <a:p>
                      <a:pPr rtl="0">
                        <a:buNone/>
                      </a:pPr>
                      <a:r>
                        <a:rPr lang="it-IT" sz="900" dirty="0">
                          <a:solidFill>
                            <a:srgbClr val="1B1C1D"/>
                          </a:solidFill>
                          <a:effectLst/>
                          <a:latin typeface="+mn-lt"/>
                        </a:rPr>
                        <a:t>Cosa pensa</a:t>
                      </a:r>
                    </a:p>
                  </a:txBody>
                  <a:tcPr marL="26205" marR="26205" marT="17470" marB="17470"/>
                </a:tc>
                <a:tc>
                  <a:txBody>
                    <a:bodyPr/>
                    <a:lstStyle/>
                    <a:p>
                      <a:pPr rtl="0">
                        <a:buNone/>
                      </a:pPr>
                      <a:r>
                        <a:rPr lang="it-IT" sz="900" dirty="0">
                          <a:solidFill>
                            <a:srgbClr val="1B1C1D"/>
                          </a:solidFill>
                          <a:effectLst/>
                          <a:latin typeface="+mn-lt"/>
                        </a:rPr>
                        <a:t>Cosa fa</a:t>
                      </a:r>
                    </a:p>
                  </a:txBody>
                  <a:tcPr marL="26205" marR="26205" marT="17470" marB="17470"/>
                </a:tc>
                <a:extLst>
                  <a:ext uri="{0D108BD9-81ED-4DB2-BD59-A6C34878D82A}">
                    <a16:rowId xmlns:a16="http://schemas.microsoft.com/office/drawing/2014/main" val="2672462315"/>
                  </a:ext>
                </a:extLst>
              </a:tr>
              <a:tr h="286511">
                <a:tc>
                  <a:txBody>
                    <a:bodyPr/>
                    <a:lstStyle/>
                    <a:p>
                      <a:pPr rtl="0">
                        <a:buNone/>
                      </a:pPr>
                      <a:r>
                        <a:rPr lang="it-IT" sz="900" b="1" dirty="0">
                          <a:solidFill>
                            <a:srgbClr val="1B1C1D"/>
                          </a:solidFill>
                          <a:effectLst/>
                          <a:latin typeface="+mn-lt"/>
                        </a:rPr>
                        <a:t>Innocente</a:t>
                      </a:r>
                      <a:endParaRPr lang="it-IT" sz="900" dirty="0">
                        <a:solidFill>
                          <a:srgbClr val="1B1C1D"/>
                        </a:solidFill>
                        <a:effectLst/>
                        <a:latin typeface="+mn-lt"/>
                      </a:endParaRPr>
                    </a:p>
                  </a:txBody>
                  <a:tcPr marL="26205" marR="26205" marT="17470" marB="17470"/>
                </a:tc>
                <a:tc>
                  <a:txBody>
                    <a:bodyPr/>
                    <a:lstStyle/>
                    <a:p>
                      <a:pPr rtl="0">
                        <a:buNone/>
                      </a:pPr>
                      <a:r>
                        <a:rPr lang="it-IT" sz="800">
                          <a:solidFill>
                            <a:srgbClr val="1B1C1D"/>
                          </a:solidFill>
                          <a:effectLst/>
                          <a:latin typeface="+mn-lt"/>
                        </a:rPr>
                        <a:t>Ottenere la felicità, la purezza e la sicurezza.</a:t>
                      </a:r>
                    </a:p>
                  </a:txBody>
                  <a:tcPr marL="26205" marR="26205" marT="17470" marB="17470"/>
                </a:tc>
                <a:tc>
                  <a:txBody>
                    <a:bodyPr/>
                    <a:lstStyle/>
                    <a:p>
                      <a:pPr rtl="0">
                        <a:buNone/>
                      </a:pPr>
                      <a:r>
                        <a:rPr lang="it-IT" sz="800">
                          <a:solidFill>
                            <a:srgbClr val="1B1C1D"/>
                          </a:solidFill>
                          <a:effectLst/>
                          <a:latin typeface="+mn-lt"/>
                        </a:rPr>
                        <a:t>Essere punito o fare qualcosa di sbagliato.</a:t>
                      </a:r>
                    </a:p>
                  </a:txBody>
                  <a:tcPr marL="26205" marR="26205" marT="17470" marB="17470"/>
                </a:tc>
                <a:tc>
                  <a:txBody>
                    <a:bodyPr/>
                    <a:lstStyle/>
                    <a:p>
                      <a:pPr rtl="0" fontAlgn="b">
                        <a:buNone/>
                      </a:pPr>
                      <a:r>
                        <a:rPr lang="it-IT" sz="800" dirty="0">
                          <a:effectLst/>
                          <a:latin typeface="+mn-lt"/>
                        </a:rPr>
                        <a:t>"La vita è semplice e va bene così." "Se faccio le cose giuste, sarò al sicuro."</a:t>
                      </a:r>
                    </a:p>
                  </a:txBody>
                  <a:tcPr marL="14288" marR="14288" marT="9525" marB="9525"/>
                </a:tc>
                <a:tc>
                  <a:txBody>
                    <a:bodyPr/>
                    <a:lstStyle/>
                    <a:p>
                      <a:pPr rtl="0" fontAlgn="b">
                        <a:buNone/>
                      </a:pPr>
                      <a:r>
                        <a:rPr lang="it-IT" sz="800">
                          <a:effectLst/>
                          <a:latin typeface="+mn-lt"/>
                        </a:rPr>
                        <a:t>Mantiene la fede e l'ottimismo, cerca la semplicità, evita la negatività e la complessità.</a:t>
                      </a:r>
                    </a:p>
                  </a:txBody>
                  <a:tcPr marL="0" marR="0" marT="9525" marB="9525"/>
                </a:tc>
                <a:extLst>
                  <a:ext uri="{0D108BD9-81ED-4DB2-BD59-A6C34878D82A}">
                    <a16:rowId xmlns:a16="http://schemas.microsoft.com/office/drawing/2014/main" val="1443756300"/>
                  </a:ext>
                </a:extLst>
              </a:tr>
              <a:tr h="286511">
                <a:tc>
                  <a:txBody>
                    <a:bodyPr/>
                    <a:lstStyle/>
                    <a:p>
                      <a:pPr rtl="0">
                        <a:buNone/>
                      </a:pPr>
                      <a:r>
                        <a:rPr lang="it-IT" sz="900" b="1" dirty="0">
                          <a:solidFill>
                            <a:srgbClr val="1B1C1D"/>
                          </a:solidFill>
                          <a:effectLst/>
                          <a:latin typeface="+mn-lt"/>
                        </a:rPr>
                        <a:t>Orfano</a:t>
                      </a:r>
                      <a:endParaRPr lang="it-IT" sz="900" dirty="0">
                        <a:solidFill>
                          <a:srgbClr val="1B1C1D"/>
                        </a:solidFill>
                        <a:effectLst/>
                        <a:latin typeface="+mn-lt"/>
                      </a:endParaRPr>
                    </a:p>
                  </a:txBody>
                  <a:tcPr marL="26205" marR="26205" marT="17470" marB="17470"/>
                </a:tc>
                <a:tc>
                  <a:txBody>
                    <a:bodyPr/>
                    <a:lstStyle/>
                    <a:p>
                      <a:pPr rtl="0">
                        <a:buNone/>
                      </a:pPr>
                      <a:r>
                        <a:rPr lang="it-IT" sz="800" dirty="0">
                          <a:solidFill>
                            <a:srgbClr val="1B1C1D"/>
                          </a:solidFill>
                          <a:effectLst/>
                          <a:latin typeface="+mn-lt"/>
                        </a:rPr>
                        <a:t>Appartenenza, connettersi con gli altri.</a:t>
                      </a:r>
                    </a:p>
                  </a:txBody>
                  <a:tcPr marL="26205" marR="26205" marT="17470" marB="17470"/>
                </a:tc>
                <a:tc>
                  <a:txBody>
                    <a:bodyPr/>
                    <a:lstStyle/>
                    <a:p>
                      <a:pPr rtl="0">
                        <a:buNone/>
                      </a:pPr>
                      <a:r>
                        <a:rPr lang="it-IT" sz="800">
                          <a:solidFill>
                            <a:srgbClr val="1B1C1D"/>
                          </a:solidFill>
                          <a:effectLst/>
                          <a:latin typeface="+mn-lt"/>
                        </a:rPr>
                        <a:t>Essere lasciato solo o messo in disparte.</a:t>
                      </a:r>
                    </a:p>
                  </a:txBody>
                  <a:tcPr marL="26205" marR="26205" marT="17470" marB="17470"/>
                </a:tc>
                <a:tc>
                  <a:txBody>
                    <a:bodyPr/>
                    <a:lstStyle/>
                    <a:p>
                      <a:pPr rtl="0" fontAlgn="b">
                        <a:buNone/>
                      </a:pPr>
                      <a:r>
                        <a:rPr lang="it-IT" sz="800" dirty="0">
                          <a:effectLst/>
                          <a:latin typeface="+mn-lt"/>
                        </a:rPr>
                        <a:t>"Siamo tutti uguali." "Devo essere accettato e non voglio distinguermi."</a:t>
                      </a:r>
                    </a:p>
                  </a:txBody>
                  <a:tcPr marL="14288" marR="14288" marT="9525" marB="9525"/>
                </a:tc>
                <a:tc>
                  <a:txBody>
                    <a:bodyPr/>
                    <a:lstStyle/>
                    <a:p>
                      <a:pPr rtl="0" fontAlgn="b">
                        <a:buNone/>
                      </a:pPr>
                      <a:r>
                        <a:rPr lang="it-IT" sz="800">
                          <a:effectLst/>
                          <a:latin typeface="+mn-lt"/>
                        </a:rPr>
                        <a:t>È senza pretese, pratico, empatico, costruisce legami solidi e cerca il terreno comune con gli altri.</a:t>
                      </a:r>
                    </a:p>
                  </a:txBody>
                  <a:tcPr marL="0" marR="0" marT="9525" marB="9525"/>
                </a:tc>
                <a:extLst>
                  <a:ext uri="{0D108BD9-81ED-4DB2-BD59-A6C34878D82A}">
                    <a16:rowId xmlns:a16="http://schemas.microsoft.com/office/drawing/2014/main" val="1074660839"/>
                  </a:ext>
                </a:extLst>
              </a:tr>
              <a:tr h="286511">
                <a:tc>
                  <a:txBody>
                    <a:bodyPr/>
                    <a:lstStyle/>
                    <a:p>
                      <a:pPr rtl="0">
                        <a:buNone/>
                      </a:pPr>
                      <a:r>
                        <a:rPr lang="it-IT" sz="900" b="1" dirty="0">
                          <a:solidFill>
                            <a:srgbClr val="1B1C1D"/>
                          </a:solidFill>
                          <a:effectLst/>
                          <a:latin typeface="+mn-lt"/>
                        </a:rPr>
                        <a:t>Eroe</a:t>
                      </a:r>
                      <a:endParaRPr lang="it-IT" sz="900" dirty="0">
                        <a:solidFill>
                          <a:srgbClr val="1B1C1D"/>
                        </a:solidFill>
                        <a:effectLst/>
                        <a:latin typeface="+mn-lt"/>
                      </a:endParaRPr>
                    </a:p>
                  </a:txBody>
                  <a:tcPr marL="26205" marR="26205" marT="17470" marB="17470"/>
                </a:tc>
                <a:tc>
                  <a:txBody>
                    <a:bodyPr/>
                    <a:lstStyle/>
                    <a:p>
                      <a:pPr rtl="0">
                        <a:buNone/>
                      </a:pPr>
                      <a:r>
                        <a:rPr lang="it-IT" sz="800">
                          <a:solidFill>
                            <a:srgbClr val="1B1C1D"/>
                          </a:solidFill>
                          <a:effectLst/>
                          <a:latin typeface="+mn-lt"/>
                        </a:rPr>
                        <a:t>Dimostrare il proprio valore, sconfiggere il male.</a:t>
                      </a:r>
                    </a:p>
                  </a:txBody>
                  <a:tcPr marL="26205" marR="26205" marT="17470" marB="17470"/>
                </a:tc>
                <a:tc>
                  <a:txBody>
                    <a:bodyPr/>
                    <a:lstStyle/>
                    <a:p>
                      <a:pPr rtl="0">
                        <a:buNone/>
                      </a:pPr>
                      <a:r>
                        <a:rPr lang="it-IT" sz="800">
                          <a:solidFill>
                            <a:srgbClr val="1B1C1D"/>
                          </a:solidFill>
                          <a:effectLst/>
                          <a:latin typeface="+mn-lt"/>
                        </a:rPr>
                        <a:t>La debolezza, la vulnerabilità, la codardia.</a:t>
                      </a:r>
                    </a:p>
                  </a:txBody>
                  <a:tcPr marL="26205" marR="26205" marT="17470" marB="17470"/>
                </a:tc>
                <a:tc>
                  <a:txBody>
                    <a:bodyPr/>
                    <a:lstStyle/>
                    <a:p>
                      <a:pPr rtl="0" fontAlgn="b">
                        <a:buNone/>
                      </a:pPr>
                      <a:r>
                        <a:rPr lang="it-IT" sz="800" dirty="0">
                          <a:effectLst/>
                          <a:latin typeface="+mn-lt"/>
                        </a:rPr>
                        <a:t>"Dove c'è una volontà c'è un modo." "Devo essere forte, coraggioso e competente."</a:t>
                      </a:r>
                    </a:p>
                  </a:txBody>
                  <a:tcPr marL="14288" marR="14288" marT="9525" marB="9525"/>
                </a:tc>
                <a:tc>
                  <a:txBody>
                    <a:bodyPr/>
                    <a:lstStyle/>
                    <a:p>
                      <a:pPr rtl="0" fontAlgn="b">
                        <a:buNone/>
                      </a:pPr>
                      <a:r>
                        <a:rPr lang="it-IT" sz="800">
                          <a:effectLst/>
                          <a:latin typeface="+mn-lt"/>
                        </a:rPr>
                        <a:t>Affronta le sfide, stabilisce e raggiunge obiettivi, lotta per il miglioramento e la vittoria.</a:t>
                      </a:r>
                    </a:p>
                  </a:txBody>
                  <a:tcPr marL="0" marR="0" marT="9525" marB="9525"/>
                </a:tc>
                <a:extLst>
                  <a:ext uri="{0D108BD9-81ED-4DB2-BD59-A6C34878D82A}">
                    <a16:rowId xmlns:a16="http://schemas.microsoft.com/office/drawing/2014/main" val="4144716077"/>
                  </a:ext>
                </a:extLst>
              </a:tr>
              <a:tr h="286511">
                <a:tc>
                  <a:txBody>
                    <a:bodyPr/>
                    <a:lstStyle/>
                    <a:p>
                      <a:pPr rtl="0">
                        <a:buNone/>
                      </a:pPr>
                      <a:r>
                        <a:rPr lang="it-IT" sz="900" b="1" dirty="0">
                          <a:solidFill>
                            <a:srgbClr val="1B1C1D"/>
                          </a:solidFill>
                          <a:effectLst/>
                          <a:latin typeface="+mn-lt"/>
                          <a:ea typeface="Calibri Light" panose="020F0302020204030204" pitchFamily="34" charset="0"/>
                          <a:cs typeface="Calibri Light" panose="020F0302020204030204" pitchFamily="34" charset="0"/>
                        </a:rPr>
                        <a:t>Guardiano</a:t>
                      </a:r>
                      <a:endParaRPr lang="it-IT" sz="900" dirty="0">
                        <a:solidFill>
                          <a:srgbClr val="1B1C1D"/>
                        </a:solidFill>
                        <a:effectLst/>
                        <a:latin typeface="+mn-lt"/>
                        <a:ea typeface="Calibri Light" panose="020F0302020204030204" pitchFamily="34" charset="0"/>
                        <a:cs typeface="Calibri Light" panose="020F0302020204030204" pitchFamily="34" charset="0"/>
                      </a:endParaRPr>
                    </a:p>
                  </a:txBody>
                  <a:tcPr marL="26205" marR="26205" marT="17470" marB="17470"/>
                </a:tc>
                <a:tc>
                  <a:txBody>
                    <a:bodyPr/>
                    <a:lstStyle/>
                    <a:p>
                      <a:pPr rtl="0">
                        <a:buNone/>
                      </a:pPr>
                      <a:r>
                        <a:rPr lang="it-IT" sz="800">
                          <a:solidFill>
                            <a:srgbClr val="1B1C1D"/>
                          </a:solidFill>
                          <a:effectLst/>
                          <a:latin typeface="+mn-lt"/>
                        </a:rPr>
                        <a:t>Proteggere e prendersi cura degli altri.</a:t>
                      </a:r>
                    </a:p>
                  </a:txBody>
                  <a:tcPr marL="26205" marR="26205" marT="17470" marB="17470"/>
                </a:tc>
                <a:tc>
                  <a:txBody>
                    <a:bodyPr/>
                    <a:lstStyle/>
                    <a:p>
                      <a:pPr rtl="0">
                        <a:buNone/>
                      </a:pPr>
                      <a:r>
                        <a:rPr lang="it-IT" sz="800" dirty="0">
                          <a:solidFill>
                            <a:srgbClr val="1B1C1D"/>
                          </a:solidFill>
                          <a:effectLst/>
                          <a:latin typeface="+mn-lt"/>
                        </a:rPr>
                        <a:t>L'egoismo, l'ingratitudine.</a:t>
                      </a:r>
                    </a:p>
                  </a:txBody>
                  <a:tcPr marL="26205" marR="26205" marT="17470" marB="17470"/>
                </a:tc>
                <a:tc>
                  <a:txBody>
                    <a:bodyPr/>
                    <a:lstStyle/>
                    <a:p>
                      <a:pPr rtl="0" fontAlgn="b">
                        <a:buNone/>
                      </a:pPr>
                      <a:r>
                        <a:rPr lang="it-IT" sz="800" dirty="0">
                          <a:effectLst/>
                          <a:latin typeface="+mn-lt"/>
                        </a:rPr>
                        <a:t>"Se aiuto gli altri, mi sentirò bene e al sicuro." "È mio dovere sostenere chi è più debole."</a:t>
                      </a:r>
                    </a:p>
                  </a:txBody>
                  <a:tcPr marL="14288" marR="14288" marT="9525" marB="9525"/>
                </a:tc>
                <a:tc>
                  <a:txBody>
                    <a:bodyPr/>
                    <a:lstStyle/>
                    <a:p>
                      <a:pPr rtl="0" fontAlgn="b">
                        <a:buNone/>
                      </a:pPr>
                      <a:r>
                        <a:rPr lang="it-IT" sz="800">
                          <a:effectLst/>
                          <a:latin typeface="+mn-lt"/>
                        </a:rPr>
                        <a:t>Offre assistenza, mostra compassione, è generoso e altruista, difende i bisognosi.</a:t>
                      </a:r>
                    </a:p>
                  </a:txBody>
                  <a:tcPr marL="0" marR="0" marT="9525" marB="9525"/>
                </a:tc>
                <a:extLst>
                  <a:ext uri="{0D108BD9-81ED-4DB2-BD59-A6C34878D82A}">
                    <a16:rowId xmlns:a16="http://schemas.microsoft.com/office/drawing/2014/main" val="2218144599"/>
                  </a:ext>
                </a:extLst>
              </a:tr>
              <a:tr h="286511">
                <a:tc>
                  <a:txBody>
                    <a:bodyPr/>
                    <a:lstStyle/>
                    <a:p>
                      <a:pPr rtl="0">
                        <a:buNone/>
                      </a:pPr>
                      <a:r>
                        <a:rPr lang="it-IT" sz="900" b="1" dirty="0">
                          <a:solidFill>
                            <a:srgbClr val="1B1C1D"/>
                          </a:solidFill>
                          <a:effectLst/>
                          <a:latin typeface="+mn-lt"/>
                        </a:rPr>
                        <a:t>Esploratore</a:t>
                      </a:r>
                      <a:endParaRPr lang="it-IT" sz="900" dirty="0">
                        <a:solidFill>
                          <a:srgbClr val="1B1C1D"/>
                        </a:solidFill>
                        <a:effectLst/>
                        <a:latin typeface="+mn-lt"/>
                      </a:endParaRPr>
                    </a:p>
                  </a:txBody>
                  <a:tcPr marL="26205" marR="26205" marT="17470" marB="17470"/>
                </a:tc>
                <a:tc>
                  <a:txBody>
                    <a:bodyPr/>
                    <a:lstStyle/>
                    <a:p>
                      <a:pPr rtl="0">
                        <a:buNone/>
                      </a:pPr>
                      <a:r>
                        <a:rPr lang="it-IT" sz="800">
                          <a:solidFill>
                            <a:srgbClr val="1B1C1D"/>
                          </a:solidFill>
                          <a:effectLst/>
                          <a:latin typeface="+mn-lt"/>
                        </a:rPr>
                        <a:t>Trovare se stesso attraverso il viaggio e la scoperta.</a:t>
                      </a:r>
                    </a:p>
                  </a:txBody>
                  <a:tcPr marL="26205" marR="26205" marT="17470" marB="17470"/>
                </a:tc>
                <a:tc>
                  <a:txBody>
                    <a:bodyPr/>
                    <a:lstStyle/>
                    <a:p>
                      <a:pPr rtl="0">
                        <a:buNone/>
                      </a:pPr>
                      <a:r>
                        <a:rPr lang="it-IT" sz="800" dirty="0">
                          <a:solidFill>
                            <a:srgbClr val="1B1C1D"/>
                          </a:solidFill>
                          <a:effectLst/>
                          <a:latin typeface="+mn-lt"/>
                        </a:rPr>
                        <a:t>Il conformismo, la noia, la prigionia.</a:t>
                      </a:r>
                    </a:p>
                  </a:txBody>
                  <a:tcPr marL="26205" marR="26205" marT="17470" marB="17470"/>
                </a:tc>
                <a:tc>
                  <a:txBody>
                    <a:bodyPr/>
                    <a:lstStyle/>
                    <a:p>
                      <a:pPr rtl="0" fontAlgn="b">
                        <a:buNone/>
                      </a:pPr>
                      <a:r>
                        <a:rPr lang="it-IT" sz="800" dirty="0">
                          <a:effectLst/>
                          <a:latin typeface="+mn-lt"/>
                        </a:rPr>
                        <a:t>"Il mondo è pieno di possibilità in attesa di essere scoperte." "Non voglio conformarmi o essere intrappolato."</a:t>
                      </a:r>
                    </a:p>
                  </a:txBody>
                  <a:tcPr marL="14288" marR="14288" marT="9525" marB="9525"/>
                </a:tc>
                <a:tc>
                  <a:txBody>
                    <a:bodyPr/>
                    <a:lstStyle/>
                    <a:p>
                      <a:pPr rtl="0" fontAlgn="b">
                        <a:buNone/>
                      </a:pPr>
                      <a:r>
                        <a:rPr lang="it-IT" sz="800">
                          <a:effectLst/>
                          <a:latin typeface="+mn-lt"/>
                        </a:rPr>
                        <a:t>Viaggia, cerca nuove esperienze, è indipendente, valorizza l'autonomia e l'evasione.</a:t>
                      </a:r>
                    </a:p>
                  </a:txBody>
                  <a:tcPr marL="0" marR="0" marT="9525" marB="9525"/>
                </a:tc>
                <a:extLst>
                  <a:ext uri="{0D108BD9-81ED-4DB2-BD59-A6C34878D82A}">
                    <a16:rowId xmlns:a16="http://schemas.microsoft.com/office/drawing/2014/main" val="3538527808"/>
                  </a:ext>
                </a:extLst>
              </a:tr>
              <a:tr h="286511">
                <a:tc>
                  <a:txBody>
                    <a:bodyPr/>
                    <a:lstStyle/>
                    <a:p>
                      <a:pPr rtl="0">
                        <a:buNone/>
                      </a:pPr>
                      <a:r>
                        <a:rPr lang="it-IT" sz="900" b="1" dirty="0">
                          <a:solidFill>
                            <a:srgbClr val="1B1C1D"/>
                          </a:solidFill>
                          <a:effectLst/>
                          <a:latin typeface="+mn-lt"/>
                        </a:rPr>
                        <a:t>Ribelle</a:t>
                      </a:r>
                      <a:endParaRPr lang="it-IT" sz="900" dirty="0">
                        <a:solidFill>
                          <a:srgbClr val="1B1C1D"/>
                        </a:solidFill>
                        <a:effectLst/>
                        <a:latin typeface="+mn-lt"/>
                      </a:endParaRPr>
                    </a:p>
                  </a:txBody>
                  <a:tcPr marL="26205" marR="26205" marT="17470" marB="17470"/>
                </a:tc>
                <a:tc>
                  <a:txBody>
                    <a:bodyPr/>
                    <a:lstStyle/>
                    <a:p>
                      <a:pPr rtl="0">
                        <a:buNone/>
                      </a:pPr>
                      <a:r>
                        <a:rPr lang="it-IT" sz="800">
                          <a:solidFill>
                            <a:srgbClr val="1B1C1D"/>
                          </a:solidFill>
                          <a:effectLst/>
                          <a:latin typeface="+mn-lt"/>
                        </a:rPr>
                        <a:t>Rovesciare ciò che non funziona, sfidare l'autorità.</a:t>
                      </a:r>
                    </a:p>
                  </a:txBody>
                  <a:tcPr marL="26205" marR="26205" marT="17470" marB="17470"/>
                </a:tc>
                <a:tc>
                  <a:txBody>
                    <a:bodyPr/>
                    <a:lstStyle/>
                    <a:p>
                      <a:pPr rtl="0">
                        <a:buNone/>
                      </a:pPr>
                      <a:r>
                        <a:rPr lang="it-IT" sz="800">
                          <a:solidFill>
                            <a:srgbClr val="1B1C1D"/>
                          </a:solidFill>
                          <a:effectLst/>
                          <a:latin typeface="+mn-lt"/>
                        </a:rPr>
                        <a:t>La perdita della libertà personale, l'impotenza.</a:t>
                      </a:r>
                    </a:p>
                  </a:txBody>
                  <a:tcPr marL="26205" marR="26205" marT="17470" marB="17470"/>
                </a:tc>
                <a:tc>
                  <a:txBody>
                    <a:bodyPr/>
                    <a:lstStyle/>
                    <a:p>
                      <a:pPr rtl="0" fontAlgn="b">
                        <a:buNone/>
                      </a:pPr>
                      <a:r>
                        <a:rPr lang="it-IT" sz="800" dirty="0">
                          <a:effectLst/>
                          <a:latin typeface="+mn-lt"/>
                        </a:rPr>
                        <a:t>"Le regole sono fatte per essere infrante." "Solo distruggendo l'attuale sistema potremo creare il nuovo."</a:t>
                      </a:r>
                    </a:p>
                  </a:txBody>
                  <a:tcPr marL="14288" marR="14288" marT="9525" marB="9525"/>
                </a:tc>
                <a:tc>
                  <a:txBody>
                    <a:bodyPr/>
                    <a:lstStyle/>
                    <a:p>
                      <a:pPr rtl="0" fontAlgn="b">
                        <a:buNone/>
                      </a:pPr>
                      <a:r>
                        <a:rPr lang="it-IT" sz="800">
                          <a:effectLst/>
                          <a:latin typeface="+mn-lt"/>
                        </a:rPr>
                        <a:t>Sconvolge, sciocca, si vendica, sfida le norme e agisce contro l'autorità o il sistema.</a:t>
                      </a:r>
                    </a:p>
                  </a:txBody>
                  <a:tcPr marL="0" marR="0" marT="9525" marB="9525"/>
                </a:tc>
                <a:extLst>
                  <a:ext uri="{0D108BD9-81ED-4DB2-BD59-A6C34878D82A}">
                    <a16:rowId xmlns:a16="http://schemas.microsoft.com/office/drawing/2014/main" val="305898949"/>
                  </a:ext>
                </a:extLst>
              </a:tr>
              <a:tr h="286511">
                <a:tc>
                  <a:txBody>
                    <a:bodyPr/>
                    <a:lstStyle/>
                    <a:p>
                      <a:pPr rtl="0">
                        <a:buNone/>
                      </a:pPr>
                      <a:r>
                        <a:rPr lang="it-IT" sz="900" b="1" dirty="0">
                          <a:solidFill>
                            <a:srgbClr val="1B1C1D"/>
                          </a:solidFill>
                          <a:effectLst/>
                          <a:latin typeface="+mn-lt"/>
                        </a:rPr>
                        <a:t>Amante</a:t>
                      </a:r>
                      <a:endParaRPr lang="it-IT" sz="900" dirty="0">
                        <a:solidFill>
                          <a:srgbClr val="1B1C1D"/>
                        </a:solidFill>
                        <a:effectLst/>
                        <a:latin typeface="+mn-lt"/>
                      </a:endParaRPr>
                    </a:p>
                  </a:txBody>
                  <a:tcPr marL="26205" marR="26205" marT="17470" marB="17470"/>
                </a:tc>
                <a:tc>
                  <a:txBody>
                    <a:bodyPr/>
                    <a:lstStyle/>
                    <a:p>
                      <a:pPr rtl="0">
                        <a:buNone/>
                      </a:pPr>
                      <a:r>
                        <a:rPr lang="it-IT" sz="800" dirty="0">
                          <a:solidFill>
                            <a:srgbClr val="1B1C1D"/>
                          </a:solidFill>
                          <a:effectLst/>
                          <a:latin typeface="+mn-lt"/>
                        </a:rPr>
                        <a:t>Sperimentare l'intimità, la passione e la relazione.</a:t>
                      </a:r>
                    </a:p>
                  </a:txBody>
                  <a:tcPr marL="26205" marR="26205" marT="17470" marB="17470"/>
                </a:tc>
                <a:tc>
                  <a:txBody>
                    <a:bodyPr/>
                    <a:lstStyle/>
                    <a:p>
                      <a:pPr rtl="0">
                        <a:buNone/>
                      </a:pPr>
                      <a:r>
                        <a:rPr lang="it-IT" sz="800">
                          <a:solidFill>
                            <a:srgbClr val="1B1C1D"/>
                          </a:solidFill>
                          <a:effectLst/>
                          <a:latin typeface="+mn-lt"/>
                        </a:rPr>
                        <a:t>Essere solo, non desiderato, la disconnessione.</a:t>
                      </a:r>
                    </a:p>
                  </a:txBody>
                  <a:tcPr marL="26205" marR="26205" marT="17470" marB="17470"/>
                </a:tc>
                <a:tc>
                  <a:txBody>
                    <a:bodyPr/>
                    <a:lstStyle/>
                    <a:p>
                      <a:pPr rtl="0" fontAlgn="b">
                        <a:buNone/>
                      </a:pPr>
                      <a:r>
                        <a:rPr lang="it-IT" sz="800">
                          <a:effectLst/>
                          <a:latin typeface="+mn-lt"/>
                        </a:rPr>
                        <a:t>"L'amore è tutto ciò che conta." "Devo attrarre e deliziare per completare me stesso."</a:t>
                      </a:r>
                    </a:p>
                  </a:txBody>
                  <a:tcPr marL="14288" marR="14288" marT="9525" marB="9525"/>
                </a:tc>
                <a:tc>
                  <a:txBody>
                    <a:bodyPr/>
                    <a:lstStyle/>
                    <a:p>
                      <a:pPr rtl="0" fontAlgn="b">
                        <a:buNone/>
                      </a:pPr>
                      <a:r>
                        <a:rPr lang="it-IT" sz="800" dirty="0">
                          <a:effectLst/>
                          <a:latin typeface="+mn-lt"/>
                        </a:rPr>
                        <a:t>Stabilisce relazioni profonde, ricerca la bellezza, l'emozione e l'esperienza sensoriale intensa.</a:t>
                      </a:r>
                    </a:p>
                  </a:txBody>
                  <a:tcPr marL="0" marR="0" marT="9525" marB="9525"/>
                </a:tc>
                <a:extLst>
                  <a:ext uri="{0D108BD9-81ED-4DB2-BD59-A6C34878D82A}">
                    <a16:rowId xmlns:a16="http://schemas.microsoft.com/office/drawing/2014/main" val="3239854979"/>
                  </a:ext>
                </a:extLst>
              </a:tr>
              <a:tr h="286511">
                <a:tc>
                  <a:txBody>
                    <a:bodyPr/>
                    <a:lstStyle/>
                    <a:p>
                      <a:pPr rtl="0">
                        <a:buNone/>
                      </a:pPr>
                      <a:r>
                        <a:rPr lang="it-IT" sz="900" b="1" dirty="0">
                          <a:solidFill>
                            <a:srgbClr val="1B1C1D"/>
                          </a:solidFill>
                          <a:effectLst/>
                          <a:latin typeface="+mn-lt"/>
                        </a:rPr>
                        <a:t>Creatore</a:t>
                      </a:r>
                      <a:endParaRPr lang="it-IT" sz="900" dirty="0">
                        <a:solidFill>
                          <a:srgbClr val="1B1C1D"/>
                        </a:solidFill>
                        <a:effectLst/>
                        <a:latin typeface="+mn-lt"/>
                      </a:endParaRPr>
                    </a:p>
                  </a:txBody>
                  <a:tcPr marL="26205" marR="26205" marT="17470" marB="17470"/>
                </a:tc>
                <a:tc>
                  <a:txBody>
                    <a:bodyPr/>
                    <a:lstStyle/>
                    <a:p>
                      <a:pPr rtl="0">
                        <a:buNone/>
                      </a:pPr>
                      <a:r>
                        <a:rPr lang="it-IT" sz="800">
                          <a:solidFill>
                            <a:srgbClr val="1B1C1D"/>
                          </a:solidFill>
                          <a:effectLst/>
                          <a:latin typeface="+mn-lt"/>
                        </a:rPr>
                        <a:t>Realizzare una visione, dare forma a qualcosa di duraturo.</a:t>
                      </a:r>
                    </a:p>
                  </a:txBody>
                  <a:tcPr marL="26205" marR="26205" marT="17470" marB="17470"/>
                </a:tc>
                <a:tc>
                  <a:txBody>
                    <a:bodyPr/>
                    <a:lstStyle/>
                    <a:p>
                      <a:pPr rtl="0">
                        <a:buNone/>
                      </a:pPr>
                      <a:r>
                        <a:rPr lang="it-IT" sz="800">
                          <a:solidFill>
                            <a:srgbClr val="1B1C1D"/>
                          </a:solidFill>
                          <a:effectLst/>
                          <a:latin typeface="+mn-lt"/>
                        </a:rPr>
                        <a:t>Essere mediocre, la mancanza di ispirazione.</a:t>
                      </a:r>
                    </a:p>
                  </a:txBody>
                  <a:tcPr marL="26205" marR="26205" marT="17470" marB="17470"/>
                </a:tc>
                <a:tc>
                  <a:txBody>
                    <a:bodyPr/>
                    <a:lstStyle/>
                    <a:p>
                      <a:pPr rtl="0" fontAlgn="b">
                        <a:buNone/>
                      </a:pPr>
                      <a:r>
                        <a:rPr lang="it-IT" sz="800" dirty="0">
                          <a:effectLst/>
                          <a:latin typeface="+mn-lt"/>
                        </a:rPr>
                        <a:t>"Solo l'immaginazione mi salverà." "Se posso immaginarlo, posso crearlo."</a:t>
                      </a:r>
                    </a:p>
                  </a:txBody>
                  <a:tcPr marL="14288" marR="14288" marT="9525" marB="9525"/>
                </a:tc>
                <a:tc>
                  <a:txBody>
                    <a:bodyPr/>
                    <a:lstStyle/>
                    <a:p>
                      <a:pPr rtl="0" fontAlgn="b">
                        <a:buNone/>
                      </a:pPr>
                      <a:r>
                        <a:rPr lang="it-IT" sz="800" dirty="0">
                          <a:effectLst/>
                          <a:latin typeface="+mn-lt"/>
                        </a:rPr>
                        <a:t>Sviluppa abilità artistiche e creative, è innovativo, costruisce cose nuove e promuove l'auto-espressione.</a:t>
                      </a:r>
                    </a:p>
                  </a:txBody>
                  <a:tcPr marL="0" marR="0" marT="9525" marB="9525"/>
                </a:tc>
                <a:extLst>
                  <a:ext uri="{0D108BD9-81ED-4DB2-BD59-A6C34878D82A}">
                    <a16:rowId xmlns:a16="http://schemas.microsoft.com/office/drawing/2014/main" val="1855440679"/>
                  </a:ext>
                </a:extLst>
              </a:tr>
              <a:tr h="286511">
                <a:tc>
                  <a:txBody>
                    <a:bodyPr/>
                    <a:lstStyle/>
                    <a:p>
                      <a:pPr rtl="0">
                        <a:buNone/>
                      </a:pPr>
                      <a:r>
                        <a:rPr lang="it-IT" sz="900" b="1" dirty="0">
                          <a:solidFill>
                            <a:srgbClr val="1B1C1D"/>
                          </a:solidFill>
                          <a:effectLst/>
                          <a:latin typeface="+mn-lt"/>
                        </a:rPr>
                        <a:t>Sovrano</a:t>
                      </a:r>
                      <a:endParaRPr lang="it-IT" sz="900" dirty="0">
                        <a:solidFill>
                          <a:srgbClr val="1B1C1D"/>
                        </a:solidFill>
                        <a:effectLst/>
                        <a:latin typeface="+mn-lt"/>
                      </a:endParaRPr>
                    </a:p>
                  </a:txBody>
                  <a:tcPr marL="26205" marR="26205" marT="17470" marB="17470"/>
                </a:tc>
                <a:tc>
                  <a:txBody>
                    <a:bodyPr/>
                    <a:lstStyle/>
                    <a:p>
                      <a:pPr rtl="0">
                        <a:buNone/>
                      </a:pPr>
                      <a:r>
                        <a:rPr lang="it-IT" sz="800">
                          <a:solidFill>
                            <a:srgbClr val="1B1C1D"/>
                          </a:solidFill>
                          <a:effectLst/>
                          <a:latin typeface="+mn-lt"/>
                        </a:rPr>
                        <a:t>Esercitare il controllo, creare ordine e armonia.</a:t>
                      </a:r>
                    </a:p>
                  </a:txBody>
                  <a:tcPr marL="26205" marR="26205" marT="17470" marB="17470"/>
                </a:tc>
                <a:tc>
                  <a:txBody>
                    <a:bodyPr/>
                    <a:lstStyle/>
                    <a:p>
                      <a:pPr rtl="0">
                        <a:buNone/>
                      </a:pPr>
                      <a:r>
                        <a:rPr lang="it-IT" sz="800">
                          <a:solidFill>
                            <a:srgbClr val="1B1C1D"/>
                          </a:solidFill>
                          <a:effectLst/>
                          <a:latin typeface="+mn-lt"/>
                        </a:rPr>
                        <a:t>Il caos, il rovesciamento, l'essere deposto.</a:t>
                      </a:r>
                    </a:p>
                  </a:txBody>
                  <a:tcPr marL="26205" marR="26205" marT="17470" marB="17470"/>
                </a:tc>
                <a:tc>
                  <a:txBody>
                    <a:bodyPr/>
                    <a:lstStyle/>
                    <a:p>
                      <a:pPr rtl="0" fontAlgn="b">
                        <a:buNone/>
                      </a:pPr>
                      <a:r>
                        <a:rPr lang="it-IT" sz="800">
                          <a:effectLst/>
                          <a:latin typeface="+mn-lt"/>
                        </a:rPr>
                        <a:t>"La responsabilità è potere." "Devo prendere il controllo per evitare il caos."</a:t>
                      </a:r>
                    </a:p>
                  </a:txBody>
                  <a:tcPr marL="14288" marR="14288" marT="9525" marB="9525"/>
                </a:tc>
                <a:tc>
                  <a:txBody>
                    <a:bodyPr/>
                    <a:lstStyle/>
                    <a:p>
                      <a:pPr rtl="0" fontAlgn="b">
                        <a:buNone/>
                      </a:pPr>
                      <a:r>
                        <a:rPr lang="it-IT" sz="800" dirty="0">
                          <a:effectLst/>
                          <a:latin typeface="+mn-lt"/>
                        </a:rPr>
                        <a:t>Stabilisce regole e politiche, governa, pianifica, è leader, cerca l'armonia e la stabilità.</a:t>
                      </a:r>
                    </a:p>
                  </a:txBody>
                  <a:tcPr marL="0" marR="0" marT="9525" marB="9525"/>
                </a:tc>
                <a:extLst>
                  <a:ext uri="{0D108BD9-81ED-4DB2-BD59-A6C34878D82A}">
                    <a16:rowId xmlns:a16="http://schemas.microsoft.com/office/drawing/2014/main" val="3532924531"/>
                  </a:ext>
                </a:extLst>
              </a:tr>
              <a:tr h="286511">
                <a:tc>
                  <a:txBody>
                    <a:bodyPr/>
                    <a:lstStyle/>
                    <a:p>
                      <a:pPr rtl="0">
                        <a:buNone/>
                      </a:pPr>
                      <a:r>
                        <a:rPr lang="it-IT" sz="900" b="1" dirty="0">
                          <a:solidFill>
                            <a:srgbClr val="1B1C1D"/>
                          </a:solidFill>
                          <a:effectLst/>
                          <a:latin typeface="+mn-lt"/>
                        </a:rPr>
                        <a:t>Mago</a:t>
                      </a:r>
                      <a:endParaRPr lang="it-IT" sz="900" dirty="0">
                        <a:solidFill>
                          <a:srgbClr val="1B1C1D"/>
                        </a:solidFill>
                        <a:effectLst/>
                        <a:latin typeface="+mn-lt"/>
                      </a:endParaRPr>
                    </a:p>
                  </a:txBody>
                  <a:tcPr marL="26205" marR="26205" marT="17470" marB="17470"/>
                </a:tc>
                <a:tc>
                  <a:txBody>
                    <a:bodyPr/>
                    <a:lstStyle/>
                    <a:p>
                      <a:pPr rtl="0">
                        <a:buNone/>
                      </a:pPr>
                      <a:r>
                        <a:rPr lang="it-IT" sz="800">
                          <a:solidFill>
                            <a:srgbClr val="1B1C1D"/>
                          </a:solidFill>
                          <a:effectLst/>
                          <a:latin typeface="+mn-lt"/>
                        </a:rPr>
                        <a:t>Capire le leggi fondamentali dell'universo, trasformare.</a:t>
                      </a:r>
                    </a:p>
                  </a:txBody>
                  <a:tcPr marL="26205" marR="26205" marT="17470" marB="17470"/>
                </a:tc>
                <a:tc>
                  <a:txBody>
                    <a:bodyPr/>
                    <a:lstStyle/>
                    <a:p>
                      <a:pPr rtl="0">
                        <a:buNone/>
                      </a:pPr>
                      <a:r>
                        <a:rPr lang="it-IT" sz="800" dirty="0">
                          <a:solidFill>
                            <a:srgbClr val="1B1C1D"/>
                          </a:solidFill>
                          <a:effectLst/>
                          <a:latin typeface="+mn-lt"/>
                        </a:rPr>
                        <a:t>Conseguenze negative non intenzionali, la stagnazione.</a:t>
                      </a:r>
                    </a:p>
                  </a:txBody>
                  <a:tcPr marL="26205" marR="26205" marT="17470" marB="17470"/>
                </a:tc>
                <a:tc>
                  <a:txBody>
                    <a:bodyPr/>
                    <a:lstStyle/>
                    <a:p>
                      <a:pPr rtl="0" fontAlgn="b">
                        <a:buNone/>
                      </a:pPr>
                      <a:r>
                        <a:rPr lang="it-IT" sz="800">
                          <a:effectLst/>
                          <a:latin typeface="+mn-lt"/>
                        </a:rPr>
                        <a:t>"La conoscenza trasforma la realtà." "Posso rendere i sogni realtà se comprendo il funzionamento del mondo."</a:t>
                      </a:r>
                    </a:p>
                  </a:txBody>
                  <a:tcPr marL="14288" marR="14288" marT="9525" marB="9525"/>
                </a:tc>
                <a:tc>
                  <a:txBody>
                    <a:bodyPr/>
                    <a:lstStyle/>
                    <a:p>
                      <a:pPr rtl="0" fontAlgn="b">
                        <a:buNone/>
                      </a:pPr>
                      <a:r>
                        <a:rPr lang="it-IT" sz="800" dirty="0">
                          <a:effectLst/>
                          <a:latin typeface="+mn-lt"/>
                        </a:rPr>
                        <a:t>Cerca la conoscenza e le verità nascoste, sviluppa una visione, è carismatico e ispira il cambiamento.</a:t>
                      </a:r>
                    </a:p>
                  </a:txBody>
                  <a:tcPr marL="0" marR="0" marT="9525" marB="9525"/>
                </a:tc>
                <a:extLst>
                  <a:ext uri="{0D108BD9-81ED-4DB2-BD59-A6C34878D82A}">
                    <a16:rowId xmlns:a16="http://schemas.microsoft.com/office/drawing/2014/main" val="2991032510"/>
                  </a:ext>
                </a:extLst>
              </a:tr>
              <a:tr h="286511">
                <a:tc>
                  <a:txBody>
                    <a:bodyPr/>
                    <a:lstStyle/>
                    <a:p>
                      <a:pPr rtl="0">
                        <a:buNone/>
                      </a:pPr>
                      <a:r>
                        <a:rPr lang="it-IT" sz="900" b="1" dirty="0">
                          <a:solidFill>
                            <a:srgbClr val="1B1C1D"/>
                          </a:solidFill>
                          <a:effectLst/>
                          <a:latin typeface="+mn-lt"/>
                        </a:rPr>
                        <a:t>Saggio</a:t>
                      </a:r>
                      <a:endParaRPr lang="it-IT" sz="900" dirty="0">
                        <a:solidFill>
                          <a:srgbClr val="1B1C1D"/>
                        </a:solidFill>
                        <a:effectLst/>
                        <a:latin typeface="+mn-lt"/>
                      </a:endParaRPr>
                    </a:p>
                  </a:txBody>
                  <a:tcPr marL="26205" marR="26205" marT="17470" marB="17470"/>
                </a:tc>
                <a:tc>
                  <a:txBody>
                    <a:bodyPr/>
                    <a:lstStyle/>
                    <a:p>
                      <a:pPr rtl="0">
                        <a:buNone/>
                      </a:pPr>
                      <a:r>
                        <a:rPr lang="it-IT" sz="800">
                          <a:solidFill>
                            <a:srgbClr val="1B1C1D"/>
                          </a:solidFill>
                          <a:effectLst/>
                          <a:latin typeface="+mn-lt"/>
                        </a:rPr>
                        <a:t>Raggiungere la verità, la saggezza, la conoscenza.</a:t>
                      </a:r>
                    </a:p>
                  </a:txBody>
                  <a:tcPr marL="26205" marR="26205" marT="17470" marB="17470"/>
                </a:tc>
                <a:tc>
                  <a:txBody>
                    <a:bodyPr/>
                    <a:lstStyle/>
                    <a:p>
                      <a:pPr rtl="0">
                        <a:buNone/>
                      </a:pPr>
                      <a:r>
                        <a:rPr lang="it-IT" sz="800">
                          <a:solidFill>
                            <a:srgbClr val="1B1C1D"/>
                          </a:solidFill>
                          <a:effectLst/>
                          <a:latin typeface="+mn-lt"/>
                        </a:rPr>
                        <a:t>L'ignoranza, l'essere ingannato o fuorviato.</a:t>
                      </a:r>
                    </a:p>
                  </a:txBody>
                  <a:tcPr marL="26205" marR="26205" marT="17470" marB="17470"/>
                </a:tc>
                <a:tc>
                  <a:txBody>
                    <a:bodyPr/>
                    <a:lstStyle/>
                    <a:p>
                      <a:pPr rtl="0" fontAlgn="b">
                        <a:buNone/>
                      </a:pPr>
                      <a:r>
                        <a:rPr lang="it-IT" sz="800" dirty="0">
                          <a:effectLst/>
                          <a:latin typeface="+mn-lt"/>
                        </a:rPr>
                        <a:t>"La verità ti libererà." "Capire il mondo è la chiave per la felicità."</a:t>
                      </a:r>
                    </a:p>
                  </a:txBody>
                  <a:tcPr marL="14288" marR="14288" marT="9525" marB="9525"/>
                </a:tc>
                <a:tc>
                  <a:txBody>
                    <a:bodyPr/>
                    <a:lstStyle/>
                    <a:p>
                      <a:pPr rtl="0" fontAlgn="b">
                        <a:buNone/>
                      </a:pPr>
                      <a:r>
                        <a:rPr lang="it-IT" sz="800" dirty="0">
                          <a:effectLst/>
                          <a:latin typeface="+mn-lt"/>
                        </a:rPr>
                        <a:t>Riflette, studia, è scettico, analizza le informazioni, usa la ragione e l'intelligenza per comprendere il mondo.</a:t>
                      </a:r>
                    </a:p>
                  </a:txBody>
                  <a:tcPr marL="0" marR="0" marT="9525" marB="9525"/>
                </a:tc>
                <a:extLst>
                  <a:ext uri="{0D108BD9-81ED-4DB2-BD59-A6C34878D82A}">
                    <a16:rowId xmlns:a16="http://schemas.microsoft.com/office/drawing/2014/main" val="2415225899"/>
                  </a:ext>
                </a:extLst>
              </a:tr>
              <a:tr h="286511">
                <a:tc>
                  <a:txBody>
                    <a:bodyPr/>
                    <a:lstStyle/>
                    <a:p>
                      <a:pPr rtl="0">
                        <a:buNone/>
                      </a:pPr>
                      <a:r>
                        <a:rPr lang="it-IT" sz="900" b="1" dirty="0">
                          <a:solidFill>
                            <a:srgbClr val="1B1C1D"/>
                          </a:solidFill>
                          <a:effectLst/>
                          <a:latin typeface="+mn-lt"/>
                        </a:rPr>
                        <a:t>Giullare</a:t>
                      </a:r>
                      <a:endParaRPr lang="it-IT" sz="900" dirty="0">
                        <a:solidFill>
                          <a:srgbClr val="1B1C1D"/>
                        </a:solidFill>
                        <a:effectLst/>
                        <a:latin typeface="+mn-lt"/>
                      </a:endParaRPr>
                    </a:p>
                  </a:txBody>
                  <a:tcPr marL="26205" marR="26205" marT="17470" marB="17470"/>
                </a:tc>
                <a:tc>
                  <a:txBody>
                    <a:bodyPr/>
                    <a:lstStyle/>
                    <a:p>
                      <a:pPr rtl="0">
                        <a:buNone/>
                      </a:pPr>
                      <a:r>
                        <a:rPr lang="it-IT" sz="800">
                          <a:solidFill>
                            <a:srgbClr val="1B1C1D"/>
                          </a:solidFill>
                          <a:effectLst/>
                          <a:latin typeface="+mn-lt"/>
                        </a:rPr>
                        <a:t>Vivere il momento, portare gioia e allegria.</a:t>
                      </a:r>
                    </a:p>
                  </a:txBody>
                  <a:tcPr marL="26205" marR="26205" marT="17470" marB="17470"/>
                </a:tc>
                <a:tc>
                  <a:txBody>
                    <a:bodyPr/>
                    <a:lstStyle/>
                    <a:p>
                      <a:pPr rtl="0">
                        <a:buNone/>
                      </a:pPr>
                      <a:r>
                        <a:rPr lang="it-IT" sz="800" dirty="0">
                          <a:solidFill>
                            <a:srgbClr val="1B1C1D"/>
                          </a:solidFill>
                          <a:effectLst/>
                          <a:latin typeface="+mn-lt"/>
                        </a:rPr>
                        <a:t>La noia, l'essere serio o banale.</a:t>
                      </a:r>
                    </a:p>
                  </a:txBody>
                  <a:tcPr marL="26205" marR="26205" marT="17470" marB="17470"/>
                </a:tc>
                <a:tc>
                  <a:txBody>
                    <a:bodyPr/>
                    <a:lstStyle/>
                    <a:p>
                      <a:pPr rtl="0" fontAlgn="b">
                        <a:buNone/>
                      </a:pPr>
                      <a:r>
                        <a:rPr lang="it-IT" sz="800">
                          <a:effectLst/>
                          <a:latin typeface="+mn-lt"/>
                        </a:rPr>
                        <a:t>"Si vive una volta sola." "Devo divertirmi e rallegrare gli altri."</a:t>
                      </a:r>
                    </a:p>
                  </a:txBody>
                  <a:tcPr marL="14288" marR="14288" marT="9525" marB="9525"/>
                </a:tc>
                <a:tc>
                  <a:txBody>
                    <a:bodyPr/>
                    <a:lstStyle/>
                    <a:p>
                      <a:pPr rtl="0" fontAlgn="b">
                        <a:buNone/>
                      </a:pPr>
                      <a:r>
                        <a:rPr lang="it-IT" sz="800" dirty="0">
                          <a:effectLst/>
                          <a:latin typeface="+mn-lt"/>
                        </a:rPr>
                        <a:t>Scherza, gioca, è ottimista e spontaneo, utilizza l'umorismo per smascherare l'ipocrisia e le ingiustizie.</a:t>
                      </a:r>
                    </a:p>
                  </a:txBody>
                  <a:tcPr marL="0" marR="0" marT="9525" marB="9525"/>
                </a:tc>
                <a:extLst>
                  <a:ext uri="{0D108BD9-81ED-4DB2-BD59-A6C34878D82A}">
                    <a16:rowId xmlns:a16="http://schemas.microsoft.com/office/drawing/2014/main" val="733186532"/>
                  </a:ext>
                </a:extLst>
              </a:tr>
            </a:tbl>
          </a:graphicData>
        </a:graphic>
      </p:graphicFrame>
    </p:spTree>
    <p:extLst>
      <p:ext uri="{BB962C8B-B14F-4D97-AF65-F5344CB8AC3E}">
        <p14:creationId xmlns:p14="http://schemas.microsoft.com/office/powerpoint/2010/main" val="1121467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7277C0-649F-45D4-8746-A51F015150EE}"/>
              </a:ext>
            </a:extLst>
          </p:cNvPr>
          <p:cNvSpPr>
            <a:spLocks noGrp="1"/>
          </p:cNvSpPr>
          <p:nvPr>
            <p:ph type="title"/>
          </p:nvPr>
        </p:nvSpPr>
        <p:spPr/>
        <p:txBody>
          <a:bodyPr/>
          <a:lstStyle/>
          <a:p>
            <a:r>
              <a:rPr lang="it-IT"/>
              <a:t>Il momento adatto</a:t>
            </a:r>
          </a:p>
        </p:txBody>
      </p:sp>
      <p:sp>
        <p:nvSpPr>
          <p:cNvPr id="3" name="Segnaposto contenuto 2">
            <a:extLst>
              <a:ext uri="{FF2B5EF4-FFF2-40B4-BE49-F238E27FC236}">
                <a16:creationId xmlns:a16="http://schemas.microsoft.com/office/drawing/2014/main" id="{6EDC7B58-73D0-4CFD-B3CB-64BCA3108A82}"/>
              </a:ext>
            </a:extLst>
          </p:cNvPr>
          <p:cNvSpPr>
            <a:spLocks noGrp="1"/>
          </p:cNvSpPr>
          <p:nvPr>
            <p:ph sz="half" idx="1"/>
          </p:nvPr>
        </p:nvSpPr>
        <p:spPr>
          <a:xfrm>
            <a:off x="1097279" y="2142353"/>
            <a:ext cx="4937760" cy="3456936"/>
          </a:xfrm>
        </p:spPr>
        <p:txBody>
          <a:bodyPr>
            <a:normAutofit fontScale="85000" lnSpcReduction="10000"/>
          </a:bodyPr>
          <a:lstStyle/>
          <a:p>
            <a:r>
              <a:rPr lang="it-IT">
                <a:latin typeface="+mj-lt"/>
              </a:rPr>
              <a:t>È tramite questa conoscenza supposta che possiamo anche capire gli orari di Mark, e con questi scegliere le migliori fasce orarie di pubblicazione, così possiamo lavorare in modo più concentrato garantendoci di non buttare via nemmeno un centesimo delle nostre risorse!</a:t>
            </a:r>
          </a:p>
          <a:p>
            <a:r>
              <a:rPr lang="it-IT">
                <a:latin typeface="+mj-lt"/>
              </a:rPr>
              <a:t>…ovviamente, come vedremo in futuro, quanto da noi pensato dovrà essere misurato e corretto nel passare del tempo con i dati fornitici dagli strumenti di Business Intelligence e Business </a:t>
            </a:r>
            <a:r>
              <a:rPr lang="it-IT" err="1">
                <a:latin typeface="+mj-lt"/>
              </a:rPr>
              <a:t>Analystics</a:t>
            </a:r>
            <a:r>
              <a:rPr lang="it-IT">
                <a:latin typeface="+mj-lt"/>
              </a:rPr>
              <a:t> di cui parleremo più avanti.</a:t>
            </a:r>
          </a:p>
        </p:txBody>
      </p:sp>
      <p:sp>
        <p:nvSpPr>
          <p:cNvPr id="6" name="CasellaDiTesto 5">
            <a:extLst>
              <a:ext uri="{FF2B5EF4-FFF2-40B4-BE49-F238E27FC236}">
                <a16:creationId xmlns:a16="http://schemas.microsoft.com/office/drawing/2014/main" id="{CCA1BB39-CB09-4299-A508-2EB4D9FD2C83}"/>
              </a:ext>
            </a:extLst>
          </p:cNvPr>
          <p:cNvSpPr txBox="1"/>
          <p:nvPr/>
        </p:nvSpPr>
        <p:spPr>
          <a:xfrm>
            <a:off x="1603022" y="5869094"/>
            <a:ext cx="2935112" cy="369332"/>
          </a:xfrm>
          <a:prstGeom prst="rect">
            <a:avLst/>
          </a:prstGeom>
          <a:noFill/>
        </p:spPr>
        <p:txBody>
          <a:bodyPr wrap="square">
            <a:spAutoFit/>
          </a:bodyPr>
          <a:lstStyle/>
          <a:p>
            <a:r>
              <a:rPr lang="it-IT" b="1">
                <a:solidFill>
                  <a:schemeClr val="accent6"/>
                </a:solidFill>
              </a:rPr>
              <a:t>https://generated.photos/</a:t>
            </a:r>
          </a:p>
        </p:txBody>
      </p:sp>
      <p:pic>
        <p:nvPicPr>
          <p:cNvPr id="1028" name="Picture 4" descr="The Best Times to Post on Social Media in 2020 | Sprout Social">
            <a:extLst>
              <a:ext uri="{FF2B5EF4-FFF2-40B4-BE49-F238E27FC236}">
                <a16:creationId xmlns:a16="http://schemas.microsoft.com/office/drawing/2014/main" id="{AC03ACEA-CA0A-4260-94BB-AF12E445F1C6}"/>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218238" y="2528550"/>
            <a:ext cx="4937125" cy="3456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325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53AAFF-EA16-4DB5-9F79-D86AC4DB14CD}"/>
              </a:ext>
            </a:extLst>
          </p:cNvPr>
          <p:cNvSpPr>
            <a:spLocks noGrp="1"/>
          </p:cNvSpPr>
          <p:nvPr>
            <p:ph type="title"/>
          </p:nvPr>
        </p:nvSpPr>
        <p:spPr/>
        <p:txBody>
          <a:bodyPr/>
          <a:lstStyle/>
          <a:p>
            <a:r>
              <a:rPr lang="it-IT"/>
              <a:t>User flow e customer </a:t>
            </a:r>
            <a:r>
              <a:rPr lang="it-IT" err="1"/>
              <a:t>journey</a:t>
            </a:r>
            <a:endParaRPr lang="it-IT"/>
          </a:p>
        </p:txBody>
      </p:sp>
      <p:sp>
        <p:nvSpPr>
          <p:cNvPr id="3" name="Segnaposto contenuto 2">
            <a:extLst>
              <a:ext uri="{FF2B5EF4-FFF2-40B4-BE49-F238E27FC236}">
                <a16:creationId xmlns:a16="http://schemas.microsoft.com/office/drawing/2014/main" id="{226D5794-6779-4046-B75E-4B13356EF61E}"/>
              </a:ext>
            </a:extLst>
          </p:cNvPr>
          <p:cNvSpPr>
            <a:spLocks noGrp="1"/>
          </p:cNvSpPr>
          <p:nvPr>
            <p:ph sz="half" idx="1"/>
          </p:nvPr>
        </p:nvSpPr>
        <p:spPr>
          <a:xfrm>
            <a:off x="231229" y="2334836"/>
            <a:ext cx="4363074" cy="3534257"/>
          </a:xfrm>
        </p:spPr>
        <p:txBody>
          <a:bodyPr>
            <a:normAutofit fontScale="92500" lnSpcReduction="10000"/>
          </a:bodyPr>
          <a:lstStyle/>
          <a:p>
            <a:r>
              <a:rPr lang="it-IT">
                <a:latin typeface="+mj-lt"/>
              </a:rPr>
              <a:t>Ed è proprio tramite questo rapporto uno-ad-uno con lui che possiamo finalmente imbastire il flusso di comportamento che assumerà durante l’uso del nostro prodotto.</a:t>
            </a:r>
          </a:p>
          <a:p>
            <a:r>
              <a:rPr lang="it-IT">
                <a:latin typeface="+mj-lt"/>
              </a:rPr>
              <a:t>Ponendoci queste domande possiamo progettare un viaggio dentro alla nostra applicazione, valutando di conseguenza di quali percorsi avremo realmente bisogno.</a:t>
            </a:r>
          </a:p>
        </p:txBody>
      </p:sp>
      <p:pic>
        <p:nvPicPr>
          <p:cNvPr id="6146" name="Picture 2" descr="Secrets to Developing a Perfect Mobile User Flow | Leanplum">
            <a:extLst>
              <a:ext uri="{FF2B5EF4-FFF2-40B4-BE49-F238E27FC236}">
                <a16:creationId xmlns:a16="http://schemas.microsoft.com/office/drawing/2014/main" id="{436E69BC-83B9-4CAD-BCA5-6641FD766AA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94303" y="2334838"/>
            <a:ext cx="7486186" cy="3534256"/>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D863879D-B1A5-4321-A97F-D904D32590FF}"/>
              </a:ext>
            </a:extLst>
          </p:cNvPr>
          <p:cNvSpPr txBox="1"/>
          <p:nvPr/>
        </p:nvSpPr>
        <p:spPr>
          <a:xfrm>
            <a:off x="1603022" y="5869094"/>
            <a:ext cx="2935112" cy="369332"/>
          </a:xfrm>
          <a:prstGeom prst="rect">
            <a:avLst/>
          </a:prstGeom>
          <a:noFill/>
        </p:spPr>
        <p:txBody>
          <a:bodyPr wrap="square">
            <a:spAutoFit/>
          </a:bodyPr>
          <a:lstStyle/>
          <a:p>
            <a:r>
              <a:rPr lang="it-IT" b="1">
                <a:solidFill>
                  <a:schemeClr val="accent6"/>
                </a:solidFill>
              </a:rPr>
              <a:t>https://app.wireflow.co/</a:t>
            </a:r>
          </a:p>
        </p:txBody>
      </p:sp>
    </p:spTree>
    <p:extLst>
      <p:ext uri="{BB962C8B-B14F-4D97-AF65-F5344CB8AC3E}">
        <p14:creationId xmlns:p14="http://schemas.microsoft.com/office/powerpoint/2010/main" val="1255989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AAFBA2-1264-4ABA-ACDB-D27E62762692}"/>
              </a:ext>
            </a:extLst>
          </p:cNvPr>
          <p:cNvSpPr>
            <a:spLocks noGrp="1"/>
          </p:cNvSpPr>
          <p:nvPr>
            <p:ph type="title"/>
          </p:nvPr>
        </p:nvSpPr>
        <p:spPr/>
        <p:txBody>
          <a:bodyPr/>
          <a:lstStyle/>
          <a:p>
            <a:r>
              <a:rPr lang="it-IT"/>
              <a:t>Business </a:t>
            </a:r>
            <a:r>
              <a:rPr lang="it-IT" err="1"/>
              <a:t>requirements</a:t>
            </a:r>
            <a:r>
              <a:rPr lang="it-IT"/>
              <a:t> </a:t>
            </a:r>
            <a:r>
              <a:rPr lang="it-IT" err="1"/>
              <a:t>Document</a:t>
            </a:r>
            <a:endParaRPr lang="it-IT"/>
          </a:p>
        </p:txBody>
      </p:sp>
      <p:sp>
        <p:nvSpPr>
          <p:cNvPr id="3" name="Segnaposto contenuto 2">
            <a:extLst>
              <a:ext uri="{FF2B5EF4-FFF2-40B4-BE49-F238E27FC236}">
                <a16:creationId xmlns:a16="http://schemas.microsoft.com/office/drawing/2014/main" id="{9D8C196B-A1D5-4DE5-9A47-5842F023D835}"/>
              </a:ext>
            </a:extLst>
          </p:cNvPr>
          <p:cNvSpPr>
            <a:spLocks noGrp="1"/>
          </p:cNvSpPr>
          <p:nvPr>
            <p:ph sz="half" idx="1"/>
          </p:nvPr>
        </p:nvSpPr>
        <p:spPr/>
        <p:txBody>
          <a:bodyPr/>
          <a:lstStyle/>
          <a:p>
            <a:r>
              <a:rPr lang="it-IT">
                <a:latin typeface="+mj-lt"/>
              </a:rPr>
              <a:t>Tutto quello che ci siamo detti delinea e determina un «asset» che deve essere obbligatoriamente condiviso con il cliente.</a:t>
            </a:r>
          </a:p>
          <a:p>
            <a:r>
              <a:rPr lang="it-IT">
                <a:latin typeface="+mj-lt"/>
              </a:rPr>
              <a:t>Solo questa condivisione e questo confronto ci permetteranno di valutare insieme a lui se vi sono ancora dei problemi irrisolti o da trattare.</a:t>
            </a:r>
          </a:p>
        </p:txBody>
      </p:sp>
      <p:pic>
        <p:nvPicPr>
          <p:cNvPr id="5" name="Immagine 4">
            <a:extLst>
              <a:ext uri="{FF2B5EF4-FFF2-40B4-BE49-F238E27FC236}">
                <a16:creationId xmlns:a16="http://schemas.microsoft.com/office/drawing/2014/main" id="{C0A2E490-7D18-45A0-B557-ECD4A5C686AA}"/>
              </a:ext>
            </a:extLst>
          </p:cNvPr>
          <p:cNvPicPr>
            <a:picLocks noChangeAspect="1"/>
          </p:cNvPicPr>
          <p:nvPr/>
        </p:nvPicPr>
        <p:blipFill>
          <a:blip r:embed="rId2"/>
          <a:stretch>
            <a:fillRect/>
          </a:stretch>
        </p:blipFill>
        <p:spPr>
          <a:xfrm>
            <a:off x="7565373" y="2433353"/>
            <a:ext cx="3026393" cy="3920177"/>
          </a:xfrm>
          <a:prstGeom prst="rect">
            <a:avLst/>
          </a:prstGeom>
        </p:spPr>
      </p:pic>
    </p:spTree>
    <p:extLst>
      <p:ext uri="{BB962C8B-B14F-4D97-AF65-F5344CB8AC3E}">
        <p14:creationId xmlns:p14="http://schemas.microsoft.com/office/powerpoint/2010/main" val="9945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6326D6-0C62-48E6-976B-9CD76850BCB7}"/>
              </a:ext>
            </a:extLst>
          </p:cNvPr>
          <p:cNvSpPr>
            <a:spLocks noGrp="1"/>
          </p:cNvSpPr>
          <p:nvPr>
            <p:ph type="title"/>
          </p:nvPr>
        </p:nvSpPr>
        <p:spPr/>
        <p:txBody>
          <a:bodyPr/>
          <a:lstStyle/>
          <a:p>
            <a:r>
              <a:rPr lang="it-IT"/>
              <a:t>Information </a:t>
            </a:r>
            <a:r>
              <a:rPr lang="it-IT" err="1"/>
              <a:t>architecture</a:t>
            </a:r>
            <a:endParaRPr lang="it-IT"/>
          </a:p>
        </p:txBody>
      </p:sp>
      <p:sp>
        <p:nvSpPr>
          <p:cNvPr id="3" name="Segnaposto contenuto 2">
            <a:extLst>
              <a:ext uri="{FF2B5EF4-FFF2-40B4-BE49-F238E27FC236}">
                <a16:creationId xmlns:a16="http://schemas.microsoft.com/office/drawing/2014/main" id="{7E836815-BDA1-4788-8B3B-AA098A33EA97}"/>
              </a:ext>
            </a:extLst>
          </p:cNvPr>
          <p:cNvSpPr>
            <a:spLocks noGrp="1"/>
          </p:cNvSpPr>
          <p:nvPr>
            <p:ph sz="half" idx="1"/>
          </p:nvPr>
        </p:nvSpPr>
        <p:spPr>
          <a:xfrm>
            <a:off x="283779" y="2385848"/>
            <a:ext cx="5004728" cy="3483246"/>
          </a:xfrm>
        </p:spPr>
        <p:txBody>
          <a:bodyPr>
            <a:normAutofit fontScale="70000" lnSpcReduction="20000"/>
          </a:bodyPr>
          <a:lstStyle/>
          <a:p>
            <a:r>
              <a:rPr lang="it-IT">
                <a:latin typeface="+mj-lt"/>
              </a:rPr>
              <a:t>Ora che abbiamo sotto mano tutti i dati e soprattutto li abbiamo rivalutati in base alle richieste e necessità del nostro cliente, proviamo a imbastire un nuovo diagramma di flusso che descriva la reale struttura delle informazioni.</a:t>
            </a:r>
          </a:p>
          <a:p>
            <a:r>
              <a:rPr lang="it-IT">
                <a:latin typeface="+mj-lt"/>
              </a:rPr>
              <a:t>In questo caso però soffermiamoci sul fatto che questo secondo passaggio non servirà solo a noi ma anche a chi poi dovrà costruire ed imbastire la banca dati, come dice il suo nome, in questo caso il nostro scopo principale non è la grafica ma l’architettura delle informazioni che dovranno essere condivise, consultate e gestire.</a:t>
            </a:r>
          </a:p>
          <a:p>
            <a:r>
              <a:rPr lang="it-IT">
                <a:latin typeface="+mj-lt"/>
              </a:rPr>
              <a:t>Del resto ogni sistema online, Facebook compreso, deve per forza rispondere alle necessità di un sistema </a:t>
            </a:r>
            <a:r>
              <a:rPr lang="it-IT" b="1">
                <a:latin typeface="+mj-lt"/>
              </a:rPr>
              <a:t>CRUD</a:t>
            </a:r>
            <a:r>
              <a:rPr lang="it-IT">
                <a:latin typeface="+mj-lt"/>
              </a:rPr>
              <a:t>, ovvero, Creare contenuti, Leggerli, Aggiornarli e Cancellarli.</a:t>
            </a:r>
          </a:p>
        </p:txBody>
      </p:sp>
      <p:pic>
        <p:nvPicPr>
          <p:cNvPr id="5" name="Immagine 4">
            <a:extLst>
              <a:ext uri="{FF2B5EF4-FFF2-40B4-BE49-F238E27FC236}">
                <a16:creationId xmlns:a16="http://schemas.microsoft.com/office/drawing/2014/main" id="{FC8FC171-69B8-4A05-944B-A651F533931B}"/>
              </a:ext>
            </a:extLst>
          </p:cNvPr>
          <p:cNvPicPr>
            <a:picLocks noChangeAspect="1"/>
          </p:cNvPicPr>
          <p:nvPr/>
        </p:nvPicPr>
        <p:blipFill>
          <a:blip r:embed="rId2"/>
          <a:stretch>
            <a:fillRect/>
          </a:stretch>
        </p:blipFill>
        <p:spPr>
          <a:xfrm>
            <a:off x="5699293" y="2896556"/>
            <a:ext cx="5839395" cy="2748810"/>
          </a:xfrm>
          <a:prstGeom prst="rect">
            <a:avLst/>
          </a:prstGeom>
        </p:spPr>
      </p:pic>
    </p:spTree>
    <p:extLst>
      <p:ext uri="{BB962C8B-B14F-4D97-AF65-F5344CB8AC3E}">
        <p14:creationId xmlns:p14="http://schemas.microsoft.com/office/powerpoint/2010/main" val="3336362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69FF12-E04D-432D-901D-CFDADF1DEE48}"/>
              </a:ext>
            </a:extLst>
          </p:cNvPr>
          <p:cNvSpPr>
            <a:spLocks noGrp="1"/>
          </p:cNvSpPr>
          <p:nvPr>
            <p:ph type="title"/>
          </p:nvPr>
        </p:nvSpPr>
        <p:spPr/>
        <p:txBody>
          <a:bodyPr/>
          <a:lstStyle/>
          <a:p>
            <a:r>
              <a:rPr lang="it-IT"/>
              <a:t>Wireframing</a:t>
            </a:r>
          </a:p>
        </p:txBody>
      </p:sp>
      <p:sp>
        <p:nvSpPr>
          <p:cNvPr id="3" name="Segnaposto contenuto 2">
            <a:extLst>
              <a:ext uri="{FF2B5EF4-FFF2-40B4-BE49-F238E27FC236}">
                <a16:creationId xmlns:a16="http://schemas.microsoft.com/office/drawing/2014/main" id="{8B8D1480-DCCB-4313-848F-B02DB6EFE27F}"/>
              </a:ext>
            </a:extLst>
          </p:cNvPr>
          <p:cNvSpPr>
            <a:spLocks noGrp="1"/>
          </p:cNvSpPr>
          <p:nvPr>
            <p:ph sz="half" idx="1"/>
          </p:nvPr>
        </p:nvSpPr>
        <p:spPr/>
        <p:txBody>
          <a:bodyPr>
            <a:normAutofit fontScale="70000" lnSpcReduction="20000"/>
          </a:bodyPr>
          <a:lstStyle/>
          <a:p>
            <a:r>
              <a:rPr lang="it-IT">
                <a:latin typeface="+mj-lt"/>
              </a:rPr>
              <a:t>Arrivati a questo punto siamo nella condizione di avere sotto mano tutto quello che ci serve per poter, da un lato parlare con il cliente e, dall’altro, comunicare con gli sviluppatori con la sicurezza di una lingua comune.</a:t>
            </a:r>
          </a:p>
          <a:p>
            <a:r>
              <a:rPr lang="it-IT">
                <a:latin typeface="+mj-lt"/>
              </a:rPr>
              <a:t>Possiamo quindi passare al wireframing, ovvero sia realizzare uno schema «low-fidelity» che ci permetta di raccontare la nostra proposta  con dei concetti chiari anche per il grafico che dovrà realizzarla.</a:t>
            </a:r>
          </a:p>
          <a:p>
            <a:r>
              <a:rPr lang="it-IT">
                <a:latin typeface="+mj-lt"/>
              </a:rPr>
              <a:t>Esistono molti software per fare wireframing, sia a pagamento che open source, da Adobe XD a Microsoft Visio la scelta è ampia, unica regola la chiarezza delle nostre idee!</a:t>
            </a:r>
          </a:p>
        </p:txBody>
      </p:sp>
      <p:pic>
        <p:nvPicPr>
          <p:cNvPr id="5" name="Immagine 4">
            <a:extLst>
              <a:ext uri="{FF2B5EF4-FFF2-40B4-BE49-F238E27FC236}">
                <a16:creationId xmlns:a16="http://schemas.microsoft.com/office/drawing/2014/main" id="{794D880A-1025-4171-9EB9-BD47BF022B17}"/>
              </a:ext>
            </a:extLst>
          </p:cNvPr>
          <p:cNvPicPr>
            <a:picLocks noChangeAspect="1"/>
          </p:cNvPicPr>
          <p:nvPr/>
        </p:nvPicPr>
        <p:blipFill>
          <a:blip r:embed="rId2"/>
          <a:stretch>
            <a:fillRect/>
          </a:stretch>
        </p:blipFill>
        <p:spPr>
          <a:xfrm>
            <a:off x="6051860" y="2531736"/>
            <a:ext cx="5366724" cy="4023360"/>
          </a:xfrm>
          <a:prstGeom prst="rect">
            <a:avLst/>
          </a:prstGeom>
        </p:spPr>
      </p:pic>
    </p:spTree>
    <p:extLst>
      <p:ext uri="{BB962C8B-B14F-4D97-AF65-F5344CB8AC3E}">
        <p14:creationId xmlns:p14="http://schemas.microsoft.com/office/powerpoint/2010/main" val="882625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F37079-95A0-4001-BB4C-86D56485A636}"/>
              </a:ext>
            </a:extLst>
          </p:cNvPr>
          <p:cNvSpPr>
            <a:spLocks noGrp="1"/>
          </p:cNvSpPr>
          <p:nvPr>
            <p:ph type="title"/>
          </p:nvPr>
        </p:nvSpPr>
        <p:spPr/>
        <p:txBody>
          <a:bodyPr/>
          <a:lstStyle/>
          <a:p>
            <a:r>
              <a:rPr lang="it-IT" err="1"/>
              <a:t>Usability</a:t>
            </a:r>
            <a:r>
              <a:rPr lang="it-IT"/>
              <a:t> test e iterazioni sul prototipo</a:t>
            </a:r>
          </a:p>
        </p:txBody>
      </p:sp>
      <p:sp>
        <p:nvSpPr>
          <p:cNvPr id="3" name="Segnaposto contenuto 2">
            <a:extLst>
              <a:ext uri="{FF2B5EF4-FFF2-40B4-BE49-F238E27FC236}">
                <a16:creationId xmlns:a16="http://schemas.microsoft.com/office/drawing/2014/main" id="{72074956-2E07-48E3-969E-ACA1B2A9F0FF}"/>
              </a:ext>
            </a:extLst>
          </p:cNvPr>
          <p:cNvSpPr>
            <a:spLocks noGrp="1"/>
          </p:cNvSpPr>
          <p:nvPr>
            <p:ph sz="half" idx="1"/>
          </p:nvPr>
        </p:nvSpPr>
        <p:spPr>
          <a:xfrm>
            <a:off x="346841" y="2270234"/>
            <a:ext cx="5211778" cy="3598860"/>
          </a:xfrm>
        </p:spPr>
        <p:txBody>
          <a:bodyPr>
            <a:normAutofit fontScale="92500" lnSpcReduction="20000"/>
          </a:bodyPr>
          <a:lstStyle/>
          <a:p>
            <a:r>
              <a:rPr lang="it-IT">
                <a:latin typeface="+mj-lt"/>
              </a:rPr>
              <a:t>Consegniamo il nostro </a:t>
            </a:r>
            <a:r>
              <a:rPr lang="it-IT" err="1">
                <a:latin typeface="+mj-lt"/>
              </a:rPr>
              <a:t>wireframe</a:t>
            </a:r>
            <a:r>
              <a:rPr lang="it-IT">
                <a:latin typeface="+mj-lt"/>
              </a:rPr>
              <a:t> oltre che al cliente ad un piccolo gruppo di utenti, meglio se misti, per poterlo provare e farci raccontare cosa ne pensano, dove hanno trovato difficoltà di utilizzo e soprattutto iniziamo a correggere la nostra idea iniziale con quanto ricevuto dai nostri utenti.</a:t>
            </a:r>
          </a:p>
          <a:p>
            <a:r>
              <a:rPr lang="it-IT">
                <a:latin typeface="+mj-lt"/>
              </a:rPr>
              <a:t>Dobbiamo sempre ricordare di non essere innamorati del nostro lavoro, per quanto possa sembrare facile, tutti odiamo sentir criticare ciò che abbiamo fatto, questo è però il momento di ascoltare anche i secondi pareri.</a:t>
            </a:r>
          </a:p>
        </p:txBody>
      </p:sp>
      <p:pic>
        <p:nvPicPr>
          <p:cNvPr id="6" name="Immagine 5">
            <a:extLst>
              <a:ext uri="{FF2B5EF4-FFF2-40B4-BE49-F238E27FC236}">
                <a16:creationId xmlns:a16="http://schemas.microsoft.com/office/drawing/2014/main" id="{207E5CAC-8846-4468-83B3-1AB1816265AB}"/>
              </a:ext>
            </a:extLst>
          </p:cNvPr>
          <p:cNvPicPr>
            <a:picLocks noChangeAspect="1"/>
          </p:cNvPicPr>
          <p:nvPr/>
        </p:nvPicPr>
        <p:blipFill>
          <a:blip r:embed="rId2"/>
          <a:stretch>
            <a:fillRect/>
          </a:stretch>
        </p:blipFill>
        <p:spPr>
          <a:xfrm>
            <a:off x="6158011" y="2829919"/>
            <a:ext cx="5360386" cy="2516767"/>
          </a:xfrm>
          <a:prstGeom prst="rect">
            <a:avLst/>
          </a:prstGeom>
        </p:spPr>
      </p:pic>
    </p:spTree>
    <p:extLst>
      <p:ext uri="{BB962C8B-B14F-4D97-AF65-F5344CB8AC3E}">
        <p14:creationId xmlns:p14="http://schemas.microsoft.com/office/powerpoint/2010/main" val="2833160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672148-FCC5-4A63-94AE-325DAD890C3F}"/>
              </a:ext>
            </a:extLst>
          </p:cNvPr>
          <p:cNvSpPr>
            <a:spLocks noGrp="1"/>
          </p:cNvSpPr>
          <p:nvPr>
            <p:ph type="title"/>
          </p:nvPr>
        </p:nvSpPr>
        <p:spPr/>
        <p:txBody>
          <a:bodyPr/>
          <a:lstStyle/>
          <a:p>
            <a:r>
              <a:rPr lang="it-IT"/>
              <a:t>User </a:t>
            </a:r>
            <a:r>
              <a:rPr lang="it-IT" err="1"/>
              <a:t>interface</a:t>
            </a:r>
            <a:r>
              <a:rPr lang="it-IT"/>
              <a:t> e </a:t>
            </a:r>
            <a:r>
              <a:rPr lang="it-IT" err="1"/>
              <a:t>mockup</a:t>
            </a:r>
            <a:r>
              <a:rPr lang="it-IT"/>
              <a:t> grafico</a:t>
            </a:r>
          </a:p>
        </p:txBody>
      </p:sp>
      <p:sp>
        <p:nvSpPr>
          <p:cNvPr id="3" name="Segnaposto contenuto 2">
            <a:extLst>
              <a:ext uri="{FF2B5EF4-FFF2-40B4-BE49-F238E27FC236}">
                <a16:creationId xmlns:a16="http://schemas.microsoft.com/office/drawing/2014/main" id="{D56ED3DB-98CA-4DE8-98F2-19770BE27802}"/>
              </a:ext>
            </a:extLst>
          </p:cNvPr>
          <p:cNvSpPr>
            <a:spLocks noGrp="1"/>
          </p:cNvSpPr>
          <p:nvPr>
            <p:ph sz="half" idx="1"/>
          </p:nvPr>
        </p:nvSpPr>
        <p:spPr>
          <a:xfrm>
            <a:off x="320566" y="2301766"/>
            <a:ext cx="7043537" cy="3683345"/>
          </a:xfrm>
        </p:spPr>
        <p:txBody>
          <a:bodyPr>
            <a:normAutofit fontScale="92500" lnSpcReduction="20000"/>
          </a:bodyPr>
          <a:lstStyle/>
          <a:p>
            <a:r>
              <a:rPr lang="it-IT">
                <a:latin typeface="+mj-lt"/>
              </a:rPr>
              <a:t>Ora che abbiamo finalmente terminato lo studio delle nostre interfacce, inteso come quello che l’utente </a:t>
            </a:r>
            <a:r>
              <a:rPr lang="it-IT" b="1">
                <a:latin typeface="+mj-lt"/>
              </a:rPr>
              <a:t>potrà usare</a:t>
            </a:r>
            <a:r>
              <a:rPr lang="it-IT">
                <a:latin typeface="+mj-lt"/>
              </a:rPr>
              <a:t>, possiamo finalmente passare a quello che l’utente </a:t>
            </a:r>
            <a:r>
              <a:rPr lang="it-IT" b="1">
                <a:latin typeface="+mj-lt"/>
              </a:rPr>
              <a:t>potrà vedere.</a:t>
            </a:r>
          </a:p>
          <a:p>
            <a:r>
              <a:rPr lang="it-IT">
                <a:latin typeface="+mj-lt"/>
              </a:rPr>
              <a:t>Anche in questo caso la cosa importante è capire fin da subito che non possiamo improvvisare, </a:t>
            </a:r>
            <a:r>
              <a:rPr lang="it-IT" b="1">
                <a:latin typeface="+mj-lt"/>
              </a:rPr>
              <a:t>se cucini bene chiami gli amici ma se scrivi una ricetta diventi chef</a:t>
            </a:r>
            <a:r>
              <a:rPr lang="it-IT">
                <a:latin typeface="+mj-lt"/>
              </a:rPr>
              <a:t>, ed anche per le grafiche esistono regole e studi fin dalla notte dei tempi, come mai? Perché dobbiamo poter garantire il nostro prodotto anche quando ci sentiamo giù o l’ultima cosa che vorremmo fare è dipingere o pensare al lavoro di un altro.</a:t>
            </a:r>
          </a:p>
          <a:p>
            <a:r>
              <a:rPr lang="it-IT">
                <a:latin typeface="+mj-lt"/>
              </a:rPr>
              <a:t>Guardiamo qualcuna di queste regole insieme…</a:t>
            </a:r>
          </a:p>
        </p:txBody>
      </p:sp>
      <p:pic>
        <p:nvPicPr>
          <p:cNvPr id="5" name="Immagine 4">
            <a:extLst>
              <a:ext uri="{FF2B5EF4-FFF2-40B4-BE49-F238E27FC236}">
                <a16:creationId xmlns:a16="http://schemas.microsoft.com/office/drawing/2014/main" id="{C4EED494-09A8-46D1-9605-5F4ED907FBF6}"/>
              </a:ext>
            </a:extLst>
          </p:cNvPr>
          <p:cNvPicPr>
            <a:picLocks noChangeAspect="1"/>
          </p:cNvPicPr>
          <p:nvPr/>
        </p:nvPicPr>
        <p:blipFill>
          <a:blip r:embed="rId2"/>
          <a:stretch>
            <a:fillRect/>
          </a:stretch>
        </p:blipFill>
        <p:spPr>
          <a:xfrm>
            <a:off x="7840282" y="2483609"/>
            <a:ext cx="3301735" cy="3940192"/>
          </a:xfrm>
          <a:prstGeom prst="rect">
            <a:avLst/>
          </a:prstGeom>
        </p:spPr>
      </p:pic>
    </p:spTree>
    <p:extLst>
      <p:ext uri="{BB962C8B-B14F-4D97-AF65-F5344CB8AC3E}">
        <p14:creationId xmlns:p14="http://schemas.microsoft.com/office/powerpoint/2010/main" val="2874524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672148-FCC5-4A63-94AE-325DAD890C3F}"/>
              </a:ext>
            </a:extLst>
          </p:cNvPr>
          <p:cNvSpPr>
            <a:spLocks noGrp="1"/>
          </p:cNvSpPr>
          <p:nvPr>
            <p:ph type="title"/>
          </p:nvPr>
        </p:nvSpPr>
        <p:spPr/>
        <p:txBody>
          <a:bodyPr/>
          <a:lstStyle/>
          <a:p>
            <a:r>
              <a:rPr lang="it-IT"/>
              <a:t>Quale colore scelgo?</a:t>
            </a:r>
          </a:p>
        </p:txBody>
      </p:sp>
      <p:sp>
        <p:nvSpPr>
          <p:cNvPr id="3" name="Segnaposto contenuto 2">
            <a:extLst>
              <a:ext uri="{FF2B5EF4-FFF2-40B4-BE49-F238E27FC236}">
                <a16:creationId xmlns:a16="http://schemas.microsoft.com/office/drawing/2014/main" id="{D56ED3DB-98CA-4DE8-98F2-19770BE27802}"/>
              </a:ext>
            </a:extLst>
          </p:cNvPr>
          <p:cNvSpPr>
            <a:spLocks noGrp="1"/>
          </p:cNvSpPr>
          <p:nvPr>
            <p:ph sz="half" idx="1"/>
          </p:nvPr>
        </p:nvSpPr>
        <p:spPr>
          <a:xfrm>
            <a:off x="541284" y="2401613"/>
            <a:ext cx="5554716" cy="3583497"/>
          </a:xfrm>
        </p:spPr>
        <p:txBody>
          <a:bodyPr>
            <a:normAutofit/>
          </a:bodyPr>
          <a:lstStyle/>
          <a:p>
            <a:r>
              <a:rPr lang="it-IT" sz="1800">
                <a:latin typeface="+mj-lt"/>
              </a:rPr>
              <a:t>I colori sono il primo strumento tramite cui ci rapportiamo con il mondo, anche perché senza di questi non saremmo in grado di coordinare le forme, </a:t>
            </a:r>
            <a:r>
              <a:rPr lang="it-IT" sz="1800" b="1">
                <a:latin typeface="+mj-lt"/>
              </a:rPr>
              <a:t>un gatto nero su di una strada buia è virtualmente invisibile</a:t>
            </a:r>
            <a:r>
              <a:rPr lang="it-IT" sz="1800">
                <a:latin typeface="+mj-lt"/>
              </a:rPr>
              <a:t> oltre che probabilmente a rischio di vita.</a:t>
            </a:r>
          </a:p>
          <a:p>
            <a:r>
              <a:rPr lang="it-IT" sz="1800">
                <a:latin typeface="+mj-lt"/>
              </a:rPr>
              <a:t>Ma in che modo i colori attivano il mio cervello? Cosa succede ad un toro davanti ad un panno rosso e soprattutto </a:t>
            </a:r>
            <a:r>
              <a:rPr lang="it-IT" sz="1800" b="1">
                <a:latin typeface="+mj-lt"/>
              </a:rPr>
              <a:t>può succedere anche a me</a:t>
            </a:r>
            <a:r>
              <a:rPr lang="it-IT" sz="1800">
                <a:latin typeface="+mj-lt"/>
              </a:rPr>
              <a:t>? Assolutamente sì, questo perché da sempre ne viviamo immersi e volenti o nolenti, al pari di una madeleine per Proust, attivano in noi dei ricordi e delle immagini di ciò che abbiamo già vissuto.</a:t>
            </a:r>
          </a:p>
        </p:txBody>
      </p:sp>
      <p:pic>
        <p:nvPicPr>
          <p:cNvPr id="4" name="Immagine 3">
            <a:extLst>
              <a:ext uri="{FF2B5EF4-FFF2-40B4-BE49-F238E27FC236}">
                <a16:creationId xmlns:a16="http://schemas.microsoft.com/office/drawing/2014/main" id="{2058517B-83FE-49AD-83E2-4316A4B2461F}"/>
              </a:ext>
            </a:extLst>
          </p:cNvPr>
          <p:cNvPicPr>
            <a:picLocks noChangeAspect="1"/>
          </p:cNvPicPr>
          <p:nvPr/>
        </p:nvPicPr>
        <p:blipFill>
          <a:blip r:embed="rId2"/>
          <a:stretch>
            <a:fillRect/>
          </a:stretch>
        </p:blipFill>
        <p:spPr>
          <a:xfrm>
            <a:off x="6608224" y="2203085"/>
            <a:ext cx="4726132" cy="4139377"/>
          </a:xfrm>
          <a:prstGeom prst="rect">
            <a:avLst/>
          </a:prstGeom>
        </p:spPr>
      </p:pic>
    </p:spTree>
    <p:extLst>
      <p:ext uri="{BB962C8B-B14F-4D97-AF65-F5344CB8AC3E}">
        <p14:creationId xmlns:p14="http://schemas.microsoft.com/office/powerpoint/2010/main" val="4106962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672148-FCC5-4A63-94AE-325DAD890C3F}"/>
              </a:ext>
            </a:extLst>
          </p:cNvPr>
          <p:cNvSpPr>
            <a:spLocks noGrp="1"/>
          </p:cNvSpPr>
          <p:nvPr>
            <p:ph type="title"/>
          </p:nvPr>
        </p:nvSpPr>
        <p:spPr/>
        <p:txBody>
          <a:bodyPr/>
          <a:lstStyle/>
          <a:p>
            <a:r>
              <a:rPr lang="it-IT"/>
              <a:t>Gli elementi invisibili…</a:t>
            </a:r>
          </a:p>
        </p:txBody>
      </p:sp>
      <p:sp>
        <p:nvSpPr>
          <p:cNvPr id="3" name="Segnaposto contenuto 2">
            <a:extLst>
              <a:ext uri="{FF2B5EF4-FFF2-40B4-BE49-F238E27FC236}">
                <a16:creationId xmlns:a16="http://schemas.microsoft.com/office/drawing/2014/main" id="{D56ED3DB-98CA-4DE8-98F2-19770BE27802}"/>
              </a:ext>
            </a:extLst>
          </p:cNvPr>
          <p:cNvSpPr>
            <a:spLocks noGrp="1"/>
          </p:cNvSpPr>
          <p:nvPr>
            <p:ph sz="half" idx="1"/>
          </p:nvPr>
        </p:nvSpPr>
        <p:spPr>
          <a:xfrm>
            <a:off x="357352" y="2354317"/>
            <a:ext cx="5738647" cy="3630794"/>
          </a:xfrm>
        </p:spPr>
        <p:txBody>
          <a:bodyPr>
            <a:normAutofit/>
          </a:bodyPr>
          <a:lstStyle/>
          <a:p>
            <a:r>
              <a:rPr lang="it-IT">
                <a:latin typeface="+mj-lt"/>
              </a:rPr>
              <a:t>Al pari dell’assimilazione dei colori, il nostro cervello è una macchina talmente tanto straordinaria da essere in grado di </a:t>
            </a:r>
            <a:r>
              <a:rPr lang="it-IT" b="1">
                <a:latin typeface="+mj-lt"/>
              </a:rPr>
              <a:t>completare anche le forme geometriche</a:t>
            </a:r>
            <a:r>
              <a:rPr lang="it-IT">
                <a:latin typeface="+mj-lt"/>
              </a:rPr>
              <a:t>, questo perché quando eravamo inseguiti da un puma o da un orso chi non capiva che quello era un cespuglio faceva la fine del gatto nero sulla strada buia…</a:t>
            </a:r>
          </a:p>
        </p:txBody>
      </p:sp>
      <p:pic>
        <p:nvPicPr>
          <p:cNvPr id="5" name="Immagine 4">
            <a:extLst>
              <a:ext uri="{FF2B5EF4-FFF2-40B4-BE49-F238E27FC236}">
                <a16:creationId xmlns:a16="http://schemas.microsoft.com/office/drawing/2014/main" id="{75755232-1063-45CA-8C08-FA582DC8D73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66567" y="4713538"/>
            <a:ext cx="3720765" cy="1939449"/>
          </a:xfrm>
          <a:prstGeom prst="rect">
            <a:avLst/>
          </a:prstGeom>
        </p:spPr>
      </p:pic>
      <p:pic>
        <p:nvPicPr>
          <p:cNvPr id="6" name="Immagine 5">
            <a:extLst>
              <a:ext uri="{FF2B5EF4-FFF2-40B4-BE49-F238E27FC236}">
                <a16:creationId xmlns:a16="http://schemas.microsoft.com/office/drawing/2014/main" id="{8CA81667-DD2E-4A6E-A2C0-220D7694876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31047" y="2217468"/>
            <a:ext cx="2726269" cy="2743415"/>
          </a:xfrm>
          <a:prstGeom prst="rect">
            <a:avLst/>
          </a:prstGeom>
        </p:spPr>
      </p:pic>
    </p:spTree>
    <p:extLst>
      <p:ext uri="{BB962C8B-B14F-4D97-AF65-F5344CB8AC3E}">
        <p14:creationId xmlns:p14="http://schemas.microsoft.com/office/powerpoint/2010/main" val="4186466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7C3B0A9-E78D-4007-BB3D-9E8287551F3E}"/>
              </a:ext>
            </a:extLst>
          </p:cNvPr>
          <p:cNvSpPr>
            <a:spLocks noGrp="1"/>
          </p:cNvSpPr>
          <p:nvPr>
            <p:ph type="title"/>
          </p:nvPr>
        </p:nvSpPr>
        <p:spPr/>
        <p:txBody>
          <a:bodyPr/>
          <a:lstStyle/>
          <a:p>
            <a:r>
              <a:rPr lang="it-IT"/>
              <a:t>Dall’idea alla progetto</a:t>
            </a:r>
          </a:p>
        </p:txBody>
      </p:sp>
      <p:sp>
        <p:nvSpPr>
          <p:cNvPr id="5" name="Segnaposto contenuto 4">
            <a:extLst>
              <a:ext uri="{FF2B5EF4-FFF2-40B4-BE49-F238E27FC236}">
                <a16:creationId xmlns:a16="http://schemas.microsoft.com/office/drawing/2014/main" id="{EF67C805-1959-4251-BE22-844EB224001B}"/>
              </a:ext>
            </a:extLst>
          </p:cNvPr>
          <p:cNvSpPr>
            <a:spLocks noGrp="1"/>
          </p:cNvSpPr>
          <p:nvPr>
            <p:ph sz="half" idx="1"/>
          </p:nvPr>
        </p:nvSpPr>
        <p:spPr>
          <a:xfrm>
            <a:off x="1188720" y="2165130"/>
            <a:ext cx="4937760" cy="3788627"/>
          </a:xfrm>
        </p:spPr>
        <p:txBody>
          <a:bodyPr>
            <a:normAutofit fontScale="62500" lnSpcReduction="20000"/>
          </a:bodyPr>
          <a:lstStyle/>
          <a:p>
            <a:pPr marL="0" indent="0">
              <a:buNone/>
            </a:pPr>
            <a:r>
              <a:rPr lang="it-IT" b="1"/>
              <a:t>la CPU</a:t>
            </a:r>
            <a:r>
              <a:rPr lang="it-IT"/>
              <a:t>: la mente pensante che analizza ed elabora i dati</a:t>
            </a:r>
          </a:p>
          <a:p>
            <a:pPr marL="0" indent="0">
              <a:buNone/>
            </a:pPr>
            <a:r>
              <a:rPr lang="it-IT" b="1"/>
              <a:t>la RAM</a:t>
            </a:r>
            <a:r>
              <a:rPr lang="it-IT"/>
              <a:t>: una zona di memoria volatile, priva di salvataggio permanente, che serve alla CPU come posto dove poter immagazzinare e leggere velocemente le informazioni attuali</a:t>
            </a:r>
          </a:p>
          <a:p>
            <a:pPr marL="0" indent="0">
              <a:buNone/>
            </a:pPr>
            <a:r>
              <a:rPr lang="it-IT" b="1"/>
              <a:t>la ROM: </a:t>
            </a:r>
            <a:r>
              <a:rPr lang="it-IT" err="1"/>
              <a:t>read</a:t>
            </a:r>
            <a:r>
              <a:rPr lang="it-IT"/>
              <a:t> </a:t>
            </a:r>
            <a:r>
              <a:rPr lang="it-IT" err="1"/>
              <a:t>only</a:t>
            </a:r>
            <a:r>
              <a:rPr lang="it-IT"/>
              <a:t> </a:t>
            </a:r>
            <a:r>
              <a:rPr lang="it-IT" err="1"/>
              <a:t>memory</a:t>
            </a:r>
            <a:r>
              <a:rPr lang="it-IT"/>
              <a:t>, una zona di sola lettura in cui il computer conserva quelle istruzioni basilari, codificate in numeri, che permettono di far parlare con la CPU</a:t>
            </a:r>
          </a:p>
          <a:p>
            <a:pPr marL="0" indent="0">
              <a:buNone/>
            </a:pPr>
            <a:r>
              <a:rPr lang="it-IT" b="1"/>
              <a:t>il TIMER: </a:t>
            </a:r>
            <a:r>
              <a:rPr lang="it-IT"/>
              <a:t>o se preferite il clock, un quarzo che mandato in risonanza elettronicamente vibra permettendo al processore di dettare la sua velocità</a:t>
            </a:r>
          </a:p>
          <a:p>
            <a:pPr marL="0" indent="0">
              <a:buNone/>
            </a:pPr>
            <a:r>
              <a:rPr lang="it-IT" b="1"/>
              <a:t>il </a:t>
            </a:r>
            <a:r>
              <a:rPr lang="it-IT" b="1" err="1"/>
              <a:t>Watchdog</a:t>
            </a:r>
            <a:r>
              <a:rPr lang="it-IT" b="1"/>
              <a:t>: </a:t>
            </a:r>
            <a:r>
              <a:rPr lang="it-IT"/>
              <a:t>un vero e proprio cane da guardia che controlla e resetta il pc in caso di malfunzionamento hardware</a:t>
            </a:r>
          </a:p>
          <a:p>
            <a:pPr marL="0" indent="0">
              <a:buNone/>
            </a:pPr>
            <a:r>
              <a:rPr lang="it-IT" b="1"/>
              <a:t>le Periferiche di I/O: </a:t>
            </a:r>
            <a:r>
              <a:rPr lang="it-IT"/>
              <a:t>input ed output, lo schermo, il mouse, la tastiera, lo scanner, la stampante, la fotocamera, l’antenna </a:t>
            </a:r>
            <a:r>
              <a:rPr lang="it-IT" err="1"/>
              <a:t>gps</a:t>
            </a:r>
            <a:r>
              <a:rPr lang="it-IT"/>
              <a:t>, ogni singolo oggetto collegato al nostro computer e in grado di metterci in contatto con questo</a:t>
            </a:r>
          </a:p>
        </p:txBody>
      </p:sp>
      <p:pic>
        <p:nvPicPr>
          <p:cNvPr id="2050" name="Picture 2">
            <a:extLst>
              <a:ext uri="{FF2B5EF4-FFF2-40B4-BE49-F238E27FC236}">
                <a16:creationId xmlns:a16="http://schemas.microsoft.com/office/drawing/2014/main" id="{8CEB8FFB-9C4D-4BE3-B3C4-C2114612137D}"/>
              </a:ext>
            </a:extLst>
          </p:cNvPr>
          <p:cNvPicPr>
            <a:picLocks noGrp="1" noChangeAspect="1" noChangeArrowheads="1"/>
          </p:cNvPicPr>
          <p:nvPr>
            <p:ph sz="half" idx="2"/>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970" t="3646" r="3696" b="7891"/>
          <a:stretch>
            <a:fillRect/>
          </a:stretch>
        </p:blipFill>
        <p:spPr bwMode="auto">
          <a:xfrm>
            <a:off x="6342670" y="2165129"/>
            <a:ext cx="5189985" cy="285870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uppo 42">
            <a:extLst>
              <a:ext uri="{FF2B5EF4-FFF2-40B4-BE49-F238E27FC236}">
                <a16:creationId xmlns:a16="http://schemas.microsoft.com/office/drawing/2014/main" id="{CECBDD5B-2FAE-88BF-F0CC-54F76FD228AE}"/>
              </a:ext>
            </a:extLst>
          </p:cNvPr>
          <p:cNvGrpSpPr/>
          <p:nvPr/>
        </p:nvGrpSpPr>
        <p:grpSpPr>
          <a:xfrm>
            <a:off x="8127507" y="3426555"/>
            <a:ext cx="1599480" cy="675000"/>
            <a:chOff x="8127507" y="3426555"/>
            <a:chExt cx="1599480" cy="675000"/>
          </a:xfrm>
        </p:grpSpPr>
        <mc:AlternateContent xmlns:mc="http://schemas.openxmlformats.org/markup-compatibility/2006" xmlns:p14="http://schemas.microsoft.com/office/powerpoint/2010/main">
          <mc:Choice Requires="p14">
            <p:contentPart p14:bwMode="auto" r:id="rId3">
              <p14:nvContentPartPr>
                <p14:cNvPr id="2" name="Input penna 1">
                  <a:extLst>
                    <a:ext uri="{FF2B5EF4-FFF2-40B4-BE49-F238E27FC236}">
                      <a16:creationId xmlns:a16="http://schemas.microsoft.com/office/drawing/2014/main" id="{8BFBA6B1-D902-0662-CF1A-69C2A6CED035}"/>
                    </a:ext>
                  </a:extLst>
                </p14:cNvPr>
                <p14:cNvContentPartPr/>
                <p14:nvPr/>
              </p14:nvContentPartPr>
              <p14:xfrm>
                <a:off x="8694507" y="3676755"/>
                <a:ext cx="645840" cy="388080"/>
              </p14:xfrm>
            </p:contentPart>
          </mc:Choice>
          <mc:Fallback xmlns="">
            <p:pic>
              <p:nvPicPr>
                <p:cNvPr id="2" name="Input penna 1">
                  <a:extLst>
                    <a:ext uri="{FF2B5EF4-FFF2-40B4-BE49-F238E27FC236}">
                      <a16:creationId xmlns:a16="http://schemas.microsoft.com/office/drawing/2014/main" id="{8BFBA6B1-D902-0662-CF1A-69C2A6CED035}"/>
                    </a:ext>
                  </a:extLst>
                </p:cNvPr>
                <p:cNvPicPr/>
                <p:nvPr/>
              </p:nvPicPr>
              <p:blipFill>
                <a:blip r:embed="rId4"/>
                <a:stretch>
                  <a:fillRect/>
                </a:stretch>
              </p:blipFill>
              <p:spPr>
                <a:xfrm>
                  <a:off x="8688387" y="3670635"/>
                  <a:ext cx="6580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put penna 2">
                  <a:extLst>
                    <a:ext uri="{FF2B5EF4-FFF2-40B4-BE49-F238E27FC236}">
                      <a16:creationId xmlns:a16="http://schemas.microsoft.com/office/drawing/2014/main" id="{23333E97-505F-9B0D-65B4-8A46FCD85875}"/>
                    </a:ext>
                  </a:extLst>
                </p14:cNvPr>
                <p14:cNvContentPartPr/>
                <p14:nvPr/>
              </p14:nvContentPartPr>
              <p14:xfrm>
                <a:off x="8839587" y="3829035"/>
                <a:ext cx="77760" cy="113040"/>
              </p14:xfrm>
            </p:contentPart>
          </mc:Choice>
          <mc:Fallback xmlns="">
            <p:pic>
              <p:nvPicPr>
                <p:cNvPr id="3" name="Input penna 2">
                  <a:extLst>
                    <a:ext uri="{FF2B5EF4-FFF2-40B4-BE49-F238E27FC236}">
                      <a16:creationId xmlns:a16="http://schemas.microsoft.com/office/drawing/2014/main" id="{23333E97-505F-9B0D-65B4-8A46FCD85875}"/>
                    </a:ext>
                  </a:extLst>
                </p:cNvPr>
                <p:cNvPicPr/>
                <p:nvPr/>
              </p:nvPicPr>
              <p:blipFill>
                <a:blip r:embed="rId6"/>
                <a:stretch>
                  <a:fillRect/>
                </a:stretch>
              </p:blipFill>
              <p:spPr>
                <a:xfrm>
                  <a:off x="8833467" y="3822915"/>
                  <a:ext cx="90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put penna 5">
                  <a:extLst>
                    <a:ext uri="{FF2B5EF4-FFF2-40B4-BE49-F238E27FC236}">
                      <a16:creationId xmlns:a16="http://schemas.microsoft.com/office/drawing/2014/main" id="{1C6C2ED6-EC65-E8E6-EADA-5E6578F09FA4}"/>
                    </a:ext>
                  </a:extLst>
                </p14:cNvPr>
                <p14:cNvContentPartPr/>
                <p14:nvPr/>
              </p14:nvContentPartPr>
              <p14:xfrm>
                <a:off x="9025707" y="3825795"/>
                <a:ext cx="71640" cy="126720"/>
              </p14:xfrm>
            </p:contentPart>
          </mc:Choice>
          <mc:Fallback xmlns="">
            <p:pic>
              <p:nvPicPr>
                <p:cNvPr id="6" name="Input penna 5">
                  <a:extLst>
                    <a:ext uri="{FF2B5EF4-FFF2-40B4-BE49-F238E27FC236}">
                      <a16:creationId xmlns:a16="http://schemas.microsoft.com/office/drawing/2014/main" id="{1C6C2ED6-EC65-E8E6-EADA-5E6578F09FA4}"/>
                    </a:ext>
                  </a:extLst>
                </p:cNvPr>
                <p:cNvPicPr/>
                <p:nvPr/>
              </p:nvPicPr>
              <p:blipFill>
                <a:blip r:embed="rId8"/>
                <a:stretch>
                  <a:fillRect/>
                </a:stretch>
              </p:blipFill>
              <p:spPr>
                <a:xfrm>
                  <a:off x="9019587" y="3819675"/>
                  <a:ext cx="838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put penna 6">
                  <a:extLst>
                    <a:ext uri="{FF2B5EF4-FFF2-40B4-BE49-F238E27FC236}">
                      <a16:creationId xmlns:a16="http://schemas.microsoft.com/office/drawing/2014/main" id="{64DD20E9-F91A-E082-C161-C25413D97696}"/>
                    </a:ext>
                  </a:extLst>
                </p14:cNvPr>
                <p14:cNvContentPartPr/>
                <p14:nvPr/>
              </p14:nvContentPartPr>
              <p14:xfrm>
                <a:off x="9031827" y="3893475"/>
                <a:ext cx="60120" cy="23040"/>
              </p14:xfrm>
            </p:contentPart>
          </mc:Choice>
          <mc:Fallback xmlns="">
            <p:pic>
              <p:nvPicPr>
                <p:cNvPr id="7" name="Input penna 6">
                  <a:extLst>
                    <a:ext uri="{FF2B5EF4-FFF2-40B4-BE49-F238E27FC236}">
                      <a16:creationId xmlns:a16="http://schemas.microsoft.com/office/drawing/2014/main" id="{64DD20E9-F91A-E082-C161-C25413D97696}"/>
                    </a:ext>
                  </a:extLst>
                </p:cNvPr>
                <p:cNvPicPr/>
                <p:nvPr/>
              </p:nvPicPr>
              <p:blipFill>
                <a:blip r:embed="rId10"/>
                <a:stretch>
                  <a:fillRect/>
                </a:stretch>
              </p:blipFill>
              <p:spPr>
                <a:xfrm>
                  <a:off x="9025707" y="3887355"/>
                  <a:ext cx="723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put penna 7">
                  <a:extLst>
                    <a:ext uri="{FF2B5EF4-FFF2-40B4-BE49-F238E27FC236}">
                      <a16:creationId xmlns:a16="http://schemas.microsoft.com/office/drawing/2014/main" id="{3E05B5FC-5BAA-8EB4-FE4C-7D55DD007302}"/>
                    </a:ext>
                  </a:extLst>
                </p14:cNvPr>
                <p14:cNvContentPartPr/>
                <p14:nvPr/>
              </p14:nvContentPartPr>
              <p14:xfrm>
                <a:off x="9144867" y="3835155"/>
                <a:ext cx="67680" cy="115560"/>
              </p14:xfrm>
            </p:contentPart>
          </mc:Choice>
          <mc:Fallback xmlns="">
            <p:pic>
              <p:nvPicPr>
                <p:cNvPr id="8" name="Input penna 7">
                  <a:extLst>
                    <a:ext uri="{FF2B5EF4-FFF2-40B4-BE49-F238E27FC236}">
                      <a16:creationId xmlns:a16="http://schemas.microsoft.com/office/drawing/2014/main" id="{3E05B5FC-5BAA-8EB4-FE4C-7D55DD007302}"/>
                    </a:ext>
                  </a:extLst>
                </p:cNvPr>
                <p:cNvPicPr/>
                <p:nvPr/>
              </p:nvPicPr>
              <p:blipFill>
                <a:blip r:embed="rId12"/>
                <a:stretch>
                  <a:fillRect/>
                </a:stretch>
              </p:blipFill>
              <p:spPr>
                <a:xfrm>
                  <a:off x="9138747" y="3829035"/>
                  <a:ext cx="799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put penna 9">
                  <a:extLst>
                    <a:ext uri="{FF2B5EF4-FFF2-40B4-BE49-F238E27FC236}">
                      <a16:creationId xmlns:a16="http://schemas.microsoft.com/office/drawing/2014/main" id="{F7D4FB39-EF49-74D7-0E54-86C42843451E}"/>
                    </a:ext>
                  </a:extLst>
                </p14:cNvPr>
                <p14:cNvContentPartPr/>
                <p14:nvPr/>
              </p14:nvContentPartPr>
              <p14:xfrm>
                <a:off x="9339627" y="3837675"/>
                <a:ext cx="296280" cy="12600"/>
              </p14:xfrm>
            </p:contentPart>
          </mc:Choice>
          <mc:Fallback xmlns="">
            <p:pic>
              <p:nvPicPr>
                <p:cNvPr id="10" name="Input penna 9">
                  <a:extLst>
                    <a:ext uri="{FF2B5EF4-FFF2-40B4-BE49-F238E27FC236}">
                      <a16:creationId xmlns:a16="http://schemas.microsoft.com/office/drawing/2014/main" id="{F7D4FB39-EF49-74D7-0E54-86C42843451E}"/>
                    </a:ext>
                  </a:extLst>
                </p:cNvPr>
                <p:cNvPicPr/>
                <p:nvPr/>
              </p:nvPicPr>
              <p:blipFill>
                <a:blip r:embed="rId14"/>
                <a:stretch>
                  <a:fillRect/>
                </a:stretch>
              </p:blipFill>
              <p:spPr>
                <a:xfrm>
                  <a:off x="9333507" y="3831555"/>
                  <a:ext cx="3085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put penna 10">
                  <a:extLst>
                    <a:ext uri="{FF2B5EF4-FFF2-40B4-BE49-F238E27FC236}">
                      <a16:creationId xmlns:a16="http://schemas.microsoft.com/office/drawing/2014/main" id="{14FE484D-BB2E-069A-364C-9EAB763DCDCF}"/>
                    </a:ext>
                  </a:extLst>
                </p14:cNvPr>
                <p14:cNvContentPartPr/>
                <p14:nvPr/>
              </p14:nvContentPartPr>
              <p14:xfrm>
                <a:off x="9374187" y="3883395"/>
                <a:ext cx="212400" cy="26280"/>
              </p14:xfrm>
            </p:contentPart>
          </mc:Choice>
          <mc:Fallback xmlns="">
            <p:pic>
              <p:nvPicPr>
                <p:cNvPr id="11" name="Input penna 10">
                  <a:extLst>
                    <a:ext uri="{FF2B5EF4-FFF2-40B4-BE49-F238E27FC236}">
                      <a16:creationId xmlns:a16="http://schemas.microsoft.com/office/drawing/2014/main" id="{14FE484D-BB2E-069A-364C-9EAB763DCDCF}"/>
                    </a:ext>
                  </a:extLst>
                </p:cNvPr>
                <p:cNvPicPr/>
                <p:nvPr/>
              </p:nvPicPr>
              <p:blipFill>
                <a:blip r:embed="rId16"/>
                <a:stretch>
                  <a:fillRect/>
                </a:stretch>
              </p:blipFill>
              <p:spPr>
                <a:xfrm>
                  <a:off x="9368067" y="3877275"/>
                  <a:ext cx="224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put penna 11">
                  <a:extLst>
                    <a:ext uri="{FF2B5EF4-FFF2-40B4-BE49-F238E27FC236}">
                      <a16:creationId xmlns:a16="http://schemas.microsoft.com/office/drawing/2014/main" id="{9C8AD3F1-E6D1-292C-1007-2FA382560179}"/>
                    </a:ext>
                  </a:extLst>
                </p14:cNvPr>
                <p14:cNvContentPartPr/>
                <p14:nvPr/>
              </p14:nvContentPartPr>
              <p14:xfrm>
                <a:off x="9552387" y="3777555"/>
                <a:ext cx="154800" cy="172080"/>
              </p14:xfrm>
            </p:contentPart>
          </mc:Choice>
          <mc:Fallback xmlns="">
            <p:pic>
              <p:nvPicPr>
                <p:cNvPr id="12" name="Input penna 11">
                  <a:extLst>
                    <a:ext uri="{FF2B5EF4-FFF2-40B4-BE49-F238E27FC236}">
                      <a16:creationId xmlns:a16="http://schemas.microsoft.com/office/drawing/2014/main" id="{9C8AD3F1-E6D1-292C-1007-2FA382560179}"/>
                    </a:ext>
                  </a:extLst>
                </p:cNvPr>
                <p:cNvPicPr/>
                <p:nvPr/>
              </p:nvPicPr>
              <p:blipFill>
                <a:blip r:embed="rId18"/>
                <a:stretch>
                  <a:fillRect/>
                </a:stretch>
              </p:blipFill>
              <p:spPr>
                <a:xfrm>
                  <a:off x="9546267" y="3771435"/>
                  <a:ext cx="167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put penna 13">
                  <a:extLst>
                    <a:ext uri="{FF2B5EF4-FFF2-40B4-BE49-F238E27FC236}">
                      <a16:creationId xmlns:a16="http://schemas.microsoft.com/office/drawing/2014/main" id="{96C31269-9E6C-4D7D-2241-2139E844E279}"/>
                    </a:ext>
                  </a:extLst>
                </p14:cNvPr>
                <p14:cNvContentPartPr/>
                <p14:nvPr/>
              </p14:nvContentPartPr>
              <p14:xfrm>
                <a:off x="8195907" y="3613755"/>
                <a:ext cx="484560" cy="277920"/>
              </p14:xfrm>
            </p:contentPart>
          </mc:Choice>
          <mc:Fallback xmlns="">
            <p:pic>
              <p:nvPicPr>
                <p:cNvPr id="14" name="Input penna 13">
                  <a:extLst>
                    <a:ext uri="{FF2B5EF4-FFF2-40B4-BE49-F238E27FC236}">
                      <a16:creationId xmlns:a16="http://schemas.microsoft.com/office/drawing/2014/main" id="{96C31269-9E6C-4D7D-2241-2139E844E279}"/>
                    </a:ext>
                  </a:extLst>
                </p:cNvPr>
                <p:cNvPicPr/>
                <p:nvPr/>
              </p:nvPicPr>
              <p:blipFill>
                <a:blip r:embed="rId20"/>
                <a:stretch>
                  <a:fillRect/>
                </a:stretch>
              </p:blipFill>
              <p:spPr>
                <a:xfrm>
                  <a:off x="8189787" y="3607635"/>
                  <a:ext cx="49680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put penna 14">
                  <a:extLst>
                    <a:ext uri="{FF2B5EF4-FFF2-40B4-BE49-F238E27FC236}">
                      <a16:creationId xmlns:a16="http://schemas.microsoft.com/office/drawing/2014/main" id="{2E701E4D-ED10-754E-BF30-9B93F3D97F4D}"/>
                    </a:ext>
                  </a:extLst>
                </p14:cNvPr>
                <p14:cNvContentPartPr/>
                <p14:nvPr/>
              </p14:nvContentPartPr>
              <p14:xfrm>
                <a:off x="8680467" y="3838755"/>
                <a:ext cx="1800" cy="27000"/>
              </p14:xfrm>
            </p:contentPart>
          </mc:Choice>
          <mc:Fallback xmlns="">
            <p:pic>
              <p:nvPicPr>
                <p:cNvPr id="15" name="Input penna 14">
                  <a:extLst>
                    <a:ext uri="{FF2B5EF4-FFF2-40B4-BE49-F238E27FC236}">
                      <a16:creationId xmlns:a16="http://schemas.microsoft.com/office/drawing/2014/main" id="{2E701E4D-ED10-754E-BF30-9B93F3D97F4D}"/>
                    </a:ext>
                  </a:extLst>
                </p:cNvPr>
                <p:cNvPicPr/>
                <p:nvPr/>
              </p:nvPicPr>
              <p:blipFill>
                <a:blip r:embed="rId22"/>
                <a:stretch>
                  <a:fillRect/>
                </a:stretch>
              </p:blipFill>
              <p:spPr>
                <a:xfrm>
                  <a:off x="8674347" y="3832635"/>
                  <a:ext cx="140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put penna 15">
                  <a:extLst>
                    <a:ext uri="{FF2B5EF4-FFF2-40B4-BE49-F238E27FC236}">
                      <a16:creationId xmlns:a16="http://schemas.microsoft.com/office/drawing/2014/main" id="{E3A13945-23A9-B465-7AB5-E9C4F29373CF}"/>
                    </a:ext>
                  </a:extLst>
                </p14:cNvPr>
                <p14:cNvContentPartPr/>
                <p14:nvPr/>
              </p14:nvContentPartPr>
              <p14:xfrm>
                <a:off x="8683347" y="3830475"/>
                <a:ext cx="37080" cy="65160"/>
              </p14:xfrm>
            </p:contentPart>
          </mc:Choice>
          <mc:Fallback xmlns="">
            <p:pic>
              <p:nvPicPr>
                <p:cNvPr id="16" name="Input penna 15">
                  <a:extLst>
                    <a:ext uri="{FF2B5EF4-FFF2-40B4-BE49-F238E27FC236}">
                      <a16:creationId xmlns:a16="http://schemas.microsoft.com/office/drawing/2014/main" id="{E3A13945-23A9-B465-7AB5-E9C4F29373CF}"/>
                    </a:ext>
                  </a:extLst>
                </p:cNvPr>
                <p:cNvPicPr/>
                <p:nvPr/>
              </p:nvPicPr>
              <p:blipFill>
                <a:blip r:embed="rId24"/>
                <a:stretch>
                  <a:fillRect/>
                </a:stretch>
              </p:blipFill>
              <p:spPr>
                <a:xfrm>
                  <a:off x="8677227" y="3824355"/>
                  <a:ext cx="493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put penna 16">
                  <a:extLst>
                    <a:ext uri="{FF2B5EF4-FFF2-40B4-BE49-F238E27FC236}">
                      <a16:creationId xmlns:a16="http://schemas.microsoft.com/office/drawing/2014/main" id="{9C5DAFA3-676A-4A0B-0491-92784812A5CA}"/>
                    </a:ext>
                  </a:extLst>
                </p14:cNvPr>
                <p14:cNvContentPartPr/>
                <p14:nvPr/>
              </p14:nvContentPartPr>
              <p14:xfrm>
                <a:off x="8677587" y="3886635"/>
                <a:ext cx="42120" cy="42120"/>
              </p14:xfrm>
            </p:contentPart>
          </mc:Choice>
          <mc:Fallback xmlns="">
            <p:pic>
              <p:nvPicPr>
                <p:cNvPr id="17" name="Input penna 16">
                  <a:extLst>
                    <a:ext uri="{FF2B5EF4-FFF2-40B4-BE49-F238E27FC236}">
                      <a16:creationId xmlns:a16="http://schemas.microsoft.com/office/drawing/2014/main" id="{9C5DAFA3-676A-4A0B-0491-92784812A5CA}"/>
                    </a:ext>
                  </a:extLst>
                </p:cNvPr>
                <p:cNvPicPr/>
                <p:nvPr/>
              </p:nvPicPr>
              <p:blipFill>
                <a:blip r:embed="rId26"/>
                <a:stretch>
                  <a:fillRect/>
                </a:stretch>
              </p:blipFill>
              <p:spPr>
                <a:xfrm>
                  <a:off x="8671467" y="3880515"/>
                  <a:ext cx="543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put penna 17">
                  <a:extLst>
                    <a:ext uri="{FF2B5EF4-FFF2-40B4-BE49-F238E27FC236}">
                      <a16:creationId xmlns:a16="http://schemas.microsoft.com/office/drawing/2014/main" id="{00E120F6-02CA-0B8A-815F-9E07100C9A2A}"/>
                    </a:ext>
                  </a:extLst>
                </p14:cNvPr>
                <p14:cNvContentPartPr/>
                <p14:nvPr/>
              </p14:nvContentPartPr>
              <p14:xfrm>
                <a:off x="8670027" y="3907515"/>
                <a:ext cx="720" cy="24480"/>
              </p14:xfrm>
            </p:contentPart>
          </mc:Choice>
          <mc:Fallback xmlns="">
            <p:pic>
              <p:nvPicPr>
                <p:cNvPr id="18" name="Input penna 17">
                  <a:extLst>
                    <a:ext uri="{FF2B5EF4-FFF2-40B4-BE49-F238E27FC236}">
                      <a16:creationId xmlns:a16="http://schemas.microsoft.com/office/drawing/2014/main" id="{00E120F6-02CA-0B8A-815F-9E07100C9A2A}"/>
                    </a:ext>
                  </a:extLst>
                </p:cNvPr>
                <p:cNvPicPr/>
                <p:nvPr/>
              </p:nvPicPr>
              <p:blipFill>
                <a:blip r:embed="rId28"/>
                <a:stretch>
                  <a:fillRect/>
                </a:stretch>
              </p:blipFill>
              <p:spPr>
                <a:xfrm>
                  <a:off x="8663907" y="3901395"/>
                  <a:ext cx="129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put penna 18">
                  <a:extLst>
                    <a:ext uri="{FF2B5EF4-FFF2-40B4-BE49-F238E27FC236}">
                      <a16:creationId xmlns:a16="http://schemas.microsoft.com/office/drawing/2014/main" id="{D2B4043D-261A-FACE-1510-C9DAD332870E}"/>
                    </a:ext>
                  </a:extLst>
                </p14:cNvPr>
                <p14:cNvContentPartPr/>
                <p14:nvPr/>
              </p14:nvContentPartPr>
              <p14:xfrm>
                <a:off x="8180067" y="3607995"/>
                <a:ext cx="491040" cy="320760"/>
              </p14:xfrm>
            </p:contentPart>
          </mc:Choice>
          <mc:Fallback xmlns="">
            <p:pic>
              <p:nvPicPr>
                <p:cNvPr id="19" name="Input penna 18">
                  <a:extLst>
                    <a:ext uri="{FF2B5EF4-FFF2-40B4-BE49-F238E27FC236}">
                      <a16:creationId xmlns:a16="http://schemas.microsoft.com/office/drawing/2014/main" id="{D2B4043D-261A-FACE-1510-C9DAD332870E}"/>
                    </a:ext>
                  </a:extLst>
                </p:cNvPr>
                <p:cNvPicPr/>
                <p:nvPr/>
              </p:nvPicPr>
              <p:blipFill>
                <a:blip r:embed="rId30"/>
                <a:stretch>
                  <a:fillRect/>
                </a:stretch>
              </p:blipFill>
              <p:spPr>
                <a:xfrm>
                  <a:off x="8173947" y="3601875"/>
                  <a:ext cx="50328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put penna 20">
                  <a:extLst>
                    <a:ext uri="{FF2B5EF4-FFF2-40B4-BE49-F238E27FC236}">
                      <a16:creationId xmlns:a16="http://schemas.microsoft.com/office/drawing/2014/main" id="{9AEC1737-B4CB-939F-1852-406A169C808C}"/>
                    </a:ext>
                  </a:extLst>
                </p14:cNvPr>
                <p14:cNvContentPartPr/>
                <p14:nvPr/>
              </p14:nvContentPartPr>
              <p14:xfrm>
                <a:off x="8336667" y="3783675"/>
                <a:ext cx="32760" cy="51480"/>
              </p14:xfrm>
            </p:contentPart>
          </mc:Choice>
          <mc:Fallback xmlns="">
            <p:pic>
              <p:nvPicPr>
                <p:cNvPr id="21" name="Input penna 20">
                  <a:extLst>
                    <a:ext uri="{FF2B5EF4-FFF2-40B4-BE49-F238E27FC236}">
                      <a16:creationId xmlns:a16="http://schemas.microsoft.com/office/drawing/2014/main" id="{9AEC1737-B4CB-939F-1852-406A169C808C}"/>
                    </a:ext>
                  </a:extLst>
                </p:cNvPr>
                <p:cNvPicPr/>
                <p:nvPr/>
              </p:nvPicPr>
              <p:blipFill>
                <a:blip r:embed="rId32"/>
                <a:stretch>
                  <a:fillRect/>
                </a:stretch>
              </p:blipFill>
              <p:spPr>
                <a:xfrm>
                  <a:off x="8330547" y="3777555"/>
                  <a:ext cx="450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put penna 21">
                  <a:extLst>
                    <a:ext uri="{FF2B5EF4-FFF2-40B4-BE49-F238E27FC236}">
                      <a16:creationId xmlns:a16="http://schemas.microsoft.com/office/drawing/2014/main" id="{689EC6F2-8405-48DA-186B-6CD5CC4E1961}"/>
                    </a:ext>
                  </a:extLst>
                </p14:cNvPr>
                <p14:cNvContentPartPr/>
                <p14:nvPr/>
              </p14:nvContentPartPr>
              <p14:xfrm>
                <a:off x="8415867" y="3807435"/>
                <a:ext cx="22320" cy="5400"/>
              </p14:xfrm>
            </p:contentPart>
          </mc:Choice>
          <mc:Fallback xmlns="">
            <p:pic>
              <p:nvPicPr>
                <p:cNvPr id="22" name="Input penna 21">
                  <a:extLst>
                    <a:ext uri="{FF2B5EF4-FFF2-40B4-BE49-F238E27FC236}">
                      <a16:creationId xmlns:a16="http://schemas.microsoft.com/office/drawing/2014/main" id="{689EC6F2-8405-48DA-186B-6CD5CC4E1961}"/>
                    </a:ext>
                  </a:extLst>
                </p:cNvPr>
                <p:cNvPicPr/>
                <p:nvPr/>
              </p:nvPicPr>
              <p:blipFill>
                <a:blip r:embed="rId34"/>
                <a:stretch>
                  <a:fillRect/>
                </a:stretch>
              </p:blipFill>
              <p:spPr>
                <a:xfrm>
                  <a:off x="8409747" y="3801315"/>
                  <a:ext cx="3456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put penna 22">
                  <a:extLst>
                    <a:ext uri="{FF2B5EF4-FFF2-40B4-BE49-F238E27FC236}">
                      <a16:creationId xmlns:a16="http://schemas.microsoft.com/office/drawing/2014/main" id="{20E50407-307A-BC54-EA79-37B2F08C6DE8}"/>
                    </a:ext>
                  </a:extLst>
                </p14:cNvPr>
                <p14:cNvContentPartPr/>
                <p14:nvPr/>
              </p14:nvContentPartPr>
              <p14:xfrm>
                <a:off x="8474907" y="3766035"/>
                <a:ext cx="33120" cy="65520"/>
              </p14:xfrm>
            </p:contentPart>
          </mc:Choice>
          <mc:Fallback xmlns="">
            <p:pic>
              <p:nvPicPr>
                <p:cNvPr id="23" name="Input penna 22">
                  <a:extLst>
                    <a:ext uri="{FF2B5EF4-FFF2-40B4-BE49-F238E27FC236}">
                      <a16:creationId xmlns:a16="http://schemas.microsoft.com/office/drawing/2014/main" id="{20E50407-307A-BC54-EA79-37B2F08C6DE8}"/>
                    </a:ext>
                  </a:extLst>
                </p:cNvPr>
                <p:cNvPicPr/>
                <p:nvPr/>
              </p:nvPicPr>
              <p:blipFill>
                <a:blip r:embed="rId36"/>
                <a:stretch>
                  <a:fillRect/>
                </a:stretch>
              </p:blipFill>
              <p:spPr>
                <a:xfrm>
                  <a:off x="8468787" y="3759915"/>
                  <a:ext cx="453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put penna 24">
                  <a:extLst>
                    <a:ext uri="{FF2B5EF4-FFF2-40B4-BE49-F238E27FC236}">
                      <a16:creationId xmlns:a16="http://schemas.microsoft.com/office/drawing/2014/main" id="{EBC614D5-AC9D-28E7-7F0E-C53EAA2D490A}"/>
                    </a:ext>
                  </a:extLst>
                </p14:cNvPr>
                <p14:cNvContentPartPr/>
                <p14:nvPr/>
              </p14:nvContentPartPr>
              <p14:xfrm>
                <a:off x="9415587" y="3708795"/>
                <a:ext cx="43560" cy="54360"/>
              </p14:xfrm>
            </p:contentPart>
          </mc:Choice>
          <mc:Fallback xmlns="">
            <p:pic>
              <p:nvPicPr>
                <p:cNvPr id="25" name="Input penna 24">
                  <a:extLst>
                    <a:ext uri="{FF2B5EF4-FFF2-40B4-BE49-F238E27FC236}">
                      <a16:creationId xmlns:a16="http://schemas.microsoft.com/office/drawing/2014/main" id="{EBC614D5-AC9D-28E7-7F0E-C53EAA2D490A}"/>
                    </a:ext>
                  </a:extLst>
                </p:cNvPr>
                <p:cNvPicPr/>
                <p:nvPr/>
              </p:nvPicPr>
              <p:blipFill>
                <a:blip r:embed="rId38"/>
                <a:stretch>
                  <a:fillRect/>
                </a:stretch>
              </p:blipFill>
              <p:spPr>
                <a:xfrm>
                  <a:off x="9409467" y="3702675"/>
                  <a:ext cx="558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put penna 25">
                  <a:extLst>
                    <a:ext uri="{FF2B5EF4-FFF2-40B4-BE49-F238E27FC236}">
                      <a16:creationId xmlns:a16="http://schemas.microsoft.com/office/drawing/2014/main" id="{3DA735DD-C984-A299-AA55-52DA08FC3324}"/>
                    </a:ext>
                  </a:extLst>
                </p14:cNvPr>
                <p14:cNvContentPartPr/>
                <p14:nvPr/>
              </p14:nvContentPartPr>
              <p14:xfrm>
                <a:off x="9460587" y="3761715"/>
                <a:ext cx="21960" cy="37800"/>
              </p14:xfrm>
            </p:contentPart>
          </mc:Choice>
          <mc:Fallback xmlns="">
            <p:pic>
              <p:nvPicPr>
                <p:cNvPr id="26" name="Input penna 25">
                  <a:extLst>
                    <a:ext uri="{FF2B5EF4-FFF2-40B4-BE49-F238E27FC236}">
                      <a16:creationId xmlns:a16="http://schemas.microsoft.com/office/drawing/2014/main" id="{3DA735DD-C984-A299-AA55-52DA08FC3324}"/>
                    </a:ext>
                  </a:extLst>
                </p:cNvPr>
                <p:cNvPicPr/>
                <p:nvPr/>
              </p:nvPicPr>
              <p:blipFill>
                <a:blip r:embed="rId40"/>
                <a:stretch>
                  <a:fillRect/>
                </a:stretch>
              </p:blipFill>
              <p:spPr>
                <a:xfrm>
                  <a:off x="9454467" y="3755595"/>
                  <a:ext cx="342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put penna 26">
                  <a:extLst>
                    <a:ext uri="{FF2B5EF4-FFF2-40B4-BE49-F238E27FC236}">
                      <a16:creationId xmlns:a16="http://schemas.microsoft.com/office/drawing/2014/main" id="{82DCB834-1440-8A58-82B1-940A4BCE4FCE}"/>
                    </a:ext>
                  </a:extLst>
                </p14:cNvPr>
                <p14:cNvContentPartPr/>
                <p14:nvPr/>
              </p14:nvContentPartPr>
              <p14:xfrm>
                <a:off x="9510627" y="3709515"/>
                <a:ext cx="32400" cy="67680"/>
              </p14:xfrm>
            </p:contentPart>
          </mc:Choice>
          <mc:Fallback xmlns="">
            <p:pic>
              <p:nvPicPr>
                <p:cNvPr id="27" name="Input penna 26">
                  <a:extLst>
                    <a:ext uri="{FF2B5EF4-FFF2-40B4-BE49-F238E27FC236}">
                      <a16:creationId xmlns:a16="http://schemas.microsoft.com/office/drawing/2014/main" id="{82DCB834-1440-8A58-82B1-940A4BCE4FCE}"/>
                    </a:ext>
                  </a:extLst>
                </p:cNvPr>
                <p:cNvPicPr/>
                <p:nvPr/>
              </p:nvPicPr>
              <p:blipFill>
                <a:blip r:embed="rId42"/>
                <a:stretch>
                  <a:fillRect/>
                </a:stretch>
              </p:blipFill>
              <p:spPr>
                <a:xfrm>
                  <a:off x="9504507" y="3703395"/>
                  <a:ext cx="446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put penna 28">
                  <a:extLst>
                    <a:ext uri="{FF2B5EF4-FFF2-40B4-BE49-F238E27FC236}">
                      <a16:creationId xmlns:a16="http://schemas.microsoft.com/office/drawing/2014/main" id="{BF905733-986D-5910-1176-2C5B1AD5858D}"/>
                    </a:ext>
                  </a:extLst>
                </p14:cNvPr>
                <p14:cNvContentPartPr/>
                <p14:nvPr/>
              </p14:nvContentPartPr>
              <p14:xfrm>
                <a:off x="8302827" y="3972315"/>
                <a:ext cx="46440" cy="80640"/>
              </p14:xfrm>
            </p:contentPart>
          </mc:Choice>
          <mc:Fallback xmlns="">
            <p:pic>
              <p:nvPicPr>
                <p:cNvPr id="29" name="Input penna 28">
                  <a:extLst>
                    <a:ext uri="{FF2B5EF4-FFF2-40B4-BE49-F238E27FC236}">
                      <a16:creationId xmlns:a16="http://schemas.microsoft.com/office/drawing/2014/main" id="{BF905733-986D-5910-1176-2C5B1AD5858D}"/>
                    </a:ext>
                  </a:extLst>
                </p:cNvPr>
                <p:cNvPicPr/>
                <p:nvPr/>
              </p:nvPicPr>
              <p:blipFill>
                <a:blip r:embed="rId44"/>
                <a:stretch>
                  <a:fillRect/>
                </a:stretch>
              </p:blipFill>
              <p:spPr>
                <a:xfrm>
                  <a:off x="8296707" y="3966195"/>
                  <a:ext cx="586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put penna 29">
                  <a:extLst>
                    <a:ext uri="{FF2B5EF4-FFF2-40B4-BE49-F238E27FC236}">
                      <a16:creationId xmlns:a16="http://schemas.microsoft.com/office/drawing/2014/main" id="{0B06BD03-B0A6-5FD9-E6E1-211695982728}"/>
                    </a:ext>
                  </a:extLst>
                </p14:cNvPr>
                <p14:cNvContentPartPr/>
                <p14:nvPr/>
              </p14:nvContentPartPr>
              <p14:xfrm>
                <a:off x="8375907" y="4009755"/>
                <a:ext cx="3240" cy="36360"/>
              </p14:xfrm>
            </p:contentPart>
          </mc:Choice>
          <mc:Fallback xmlns="">
            <p:pic>
              <p:nvPicPr>
                <p:cNvPr id="30" name="Input penna 29">
                  <a:extLst>
                    <a:ext uri="{FF2B5EF4-FFF2-40B4-BE49-F238E27FC236}">
                      <a16:creationId xmlns:a16="http://schemas.microsoft.com/office/drawing/2014/main" id="{0B06BD03-B0A6-5FD9-E6E1-211695982728}"/>
                    </a:ext>
                  </a:extLst>
                </p:cNvPr>
                <p:cNvPicPr/>
                <p:nvPr/>
              </p:nvPicPr>
              <p:blipFill>
                <a:blip r:embed="rId46"/>
                <a:stretch>
                  <a:fillRect/>
                </a:stretch>
              </p:blipFill>
              <p:spPr>
                <a:xfrm>
                  <a:off x="8369787" y="4003635"/>
                  <a:ext cx="154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put penna 30">
                  <a:extLst>
                    <a:ext uri="{FF2B5EF4-FFF2-40B4-BE49-F238E27FC236}">
                      <a16:creationId xmlns:a16="http://schemas.microsoft.com/office/drawing/2014/main" id="{01373960-B2AC-1CCD-2CB2-F54C81F8C564}"/>
                    </a:ext>
                  </a:extLst>
                </p14:cNvPr>
                <p14:cNvContentPartPr/>
                <p14:nvPr/>
              </p14:nvContentPartPr>
              <p14:xfrm>
                <a:off x="8412267" y="3996075"/>
                <a:ext cx="47520" cy="63720"/>
              </p14:xfrm>
            </p:contentPart>
          </mc:Choice>
          <mc:Fallback xmlns="">
            <p:pic>
              <p:nvPicPr>
                <p:cNvPr id="31" name="Input penna 30">
                  <a:extLst>
                    <a:ext uri="{FF2B5EF4-FFF2-40B4-BE49-F238E27FC236}">
                      <a16:creationId xmlns:a16="http://schemas.microsoft.com/office/drawing/2014/main" id="{01373960-B2AC-1CCD-2CB2-F54C81F8C564}"/>
                    </a:ext>
                  </a:extLst>
                </p:cNvPr>
                <p:cNvPicPr/>
                <p:nvPr/>
              </p:nvPicPr>
              <p:blipFill>
                <a:blip r:embed="rId48"/>
                <a:stretch>
                  <a:fillRect/>
                </a:stretch>
              </p:blipFill>
              <p:spPr>
                <a:xfrm>
                  <a:off x="8406147" y="3989955"/>
                  <a:ext cx="597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Input penna 32">
                  <a:extLst>
                    <a:ext uri="{FF2B5EF4-FFF2-40B4-BE49-F238E27FC236}">
                      <a16:creationId xmlns:a16="http://schemas.microsoft.com/office/drawing/2014/main" id="{4C215890-8224-012D-571A-7284E245AD98}"/>
                    </a:ext>
                  </a:extLst>
                </p14:cNvPr>
                <p14:cNvContentPartPr/>
                <p14:nvPr/>
              </p14:nvContentPartPr>
              <p14:xfrm>
                <a:off x="9397587" y="3987075"/>
                <a:ext cx="34200" cy="56520"/>
              </p14:xfrm>
            </p:contentPart>
          </mc:Choice>
          <mc:Fallback xmlns="">
            <p:pic>
              <p:nvPicPr>
                <p:cNvPr id="33" name="Input penna 32">
                  <a:extLst>
                    <a:ext uri="{FF2B5EF4-FFF2-40B4-BE49-F238E27FC236}">
                      <a16:creationId xmlns:a16="http://schemas.microsoft.com/office/drawing/2014/main" id="{4C215890-8224-012D-571A-7284E245AD98}"/>
                    </a:ext>
                  </a:extLst>
                </p:cNvPr>
                <p:cNvPicPr/>
                <p:nvPr/>
              </p:nvPicPr>
              <p:blipFill>
                <a:blip r:embed="rId50"/>
                <a:stretch>
                  <a:fillRect/>
                </a:stretch>
              </p:blipFill>
              <p:spPr>
                <a:xfrm>
                  <a:off x="9391467" y="3980955"/>
                  <a:ext cx="464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Input penna 33">
                  <a:extLst>
                    <a:ext uri="{FF2B5EF4-FFF2-40B4-BE49-F238E27FC236}">
                      <a16:creationId xmlns:a16="http://schemas.microsoft.com/office/drawing/2014/main" id="{4459F851-2066-69E3-0256-83CA4DCCAF1A}"/>
                    </a:ext>
                  </a:extLst>
                </p14:cNvPr>
                <p14:cNvContentPartPr/>
                <p14:nvPr/>
              </p14:nvContentPartPr>
              <p14:xfrm>
                <a:off x="9462747" y="3991035"/>
                <a:ext cx="35280" cy="58680"/>
              </p14:xfrm>
            </p:contentPart>
          </mc:Choice>
          <mc:Fallback xmlns="">
            <p:pic>
              <p:nvPicPr>
                <p:cNvPr id="34" name="Input penna 33">
                  <a:extLst>
                    <a:ext uri="{FF2B5EF4-FFF2-40B4-BE49-F238E27FC236}">
                      <a16:creationId xmlns:a16="http://schemas.microsoft.com/office/drawing/2014/main" id="{4459F851-2066-69E3-0256-83CA4DCCAF1A}"/>
                    </a:ext>
                  </a:extLst>
                </p:cNvPr>
                <p:cNvPicPr/>
                <p:nvPr/>
              </p:nvPicPr>
              <p:blipFill>
                <a:blip r:embed="rId52"/>
                <a:stretch>
                  <a:fillRect/>
                </a:stretch>
              </p:blipFill>
              <p:spPr>
                <a:xfrm>
                  <a:off x="9456627" y="3984915"/>
                  <a:ext cx="475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put penna 34">
                  <a:extLst>
                    <a:ext uri="{FF2B5EF4-FFF2-40B4-BE49-F238E27FC236}">
                      <a16:creationId xmlns:a16="http://schemas.microsoft.com/office/drawing/2014/main" id="{F4A0E11A-3A80-5225-4628-F8656A2CE118}"/>
                    </a:ext>
                  </a:extLst>
                </p14:cNvPr>
                <p14:cNvContentPartPr/>
                <p14:nvPr/>
              </p14:nvContentPartPr>
              <p14:xfrm>
                <a:off x="9525747" y="3980235"/>
                <a:ext cx="40680" cy="64080"/>
              </p14:xfrm>
            </p:contentPart>
          </mc:Choice>
          <mc:Fallback xmlns="">
            <p:pic>
              <p:nvPicPr>
                <p:cNvPr id="35" name="Input penna 34">
                  <a:extLst>
                    <a:ext uri="{FF2B5EF4-FFF2-40B4-BE49-F238E27FC236}">
                      <a16:creationId xmlns:a16="http://schemas.microsoft.com/office/drawing/2014/main" id="{F4A0E11A-3A80-5225-4628-F8656A2CE118}"/>
                    </a:ext>
                  </a:extLst>
                </p:cNvPr>
                <p:cNvPicPr/>
                <p:nvPr/>
              </p:nvPicPr>
              <p:blipFill>
                <a:blip r:embed="rId54"/>
                <a:stretch>
                  <a:fillRect/>
                </a:stretch>
              </p:blipFill>
              <p:spPr>
                <a:xfrm>
                  <a:off x="9519627" y="3974115"/>
                  <a:ext cx="529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Input penna 35">
                  <a:extLst>
                    <a:ext uri="{FF2B5EF4-FFF2-40B4-BE49-F238E27FC236}">
                      <a16:creationId xmlns:a16="http://schemas.microsoft.com/office/drawing/2014/main" id="{56065CD3-965E-8B26-AAD9-F5E230D60320}"/>
                    </a:ext>
                  </a:extLst>
                </p14:cNvPr>
                <p14:cNvContentPartPr/>
                <p14:nvPr/>
              </p14:nvContentPartPr>
              <p14:xfrm>
                <a:off x="9599907" y="3952155"/>
                <a:ext cx="7560" cy="100800"/>
              </p14:xfrm>
            </p:contentPart>
          </mc:Choice>
          <mc:Fallback xmlns="">
            <p:pic>
              <p:nvPicPr>
                <p:cNvPr id="36" name="Input penna 35">
                  <a:extLst>
                    <a:ext uri="{FF2B5EF4-FFF2-40B4-BE49-F238E27FC236}">
                      <a16:creationId xmlns:a16="http://schemas.microsoft.com/office/drawing/2014/main" id="{56065CD3-965E-8B26-AAD9-F5E230D60320}"/>
                    </a:ext>
                  </a:extLst>
                </p:cNvPr>
                <p:cNvPicPr/>
                <p:nvPr/>
              </p:nvPicPr>
              <p:blipFill>
                <a:blip r:embed="rId56"/>
                <a:stretch>
                  <a:fillRect/>
                </a:stretch>
              </p:blipFill>
              <p:spPr>
                <a:xfrm>
                  <a:off x="9593787" y="3946035"/>
                  <a:ext cx="198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Input penna 36">
                  <a:extLst>
                    <a:ext uri="{FF2B5EF4-FFF2-40B4-BE49-F238E27FC236}">
                      <a16:creationId xmlns:a16="http://schemas.microsoft.com/office/drawing/2014/main" id="{C580DC38-13D3-F157-2629-B90AFF7C184B}"/>
                    </a:ext>
                  </a:extLst>
                </p14:cNvPr>
                <p14:cNvContentPartPr/>
                <p14:nvPr/>
              </p14:nvContentPartPr>
              <p14:xfrm>
                <a:off x="9631587" y="3999315"/>
                <a:ext cx="36720" cy="47160"/>
              </p14:xfrm>
            </p:contentPart>
          </mc:Choice>
          <mc:Fallback xmlns="">
            <p:pic>
              <p:nvPicPr>
                <p:cNvPr id="37" name="Input penna 36">
                  <a:extLst>
                    <a:ext uri="{FF2B5EF4-FFF2-40B4-BE49-F238E27FC236}">
                      <a16:creationId xmlns:a16="http://schemas.microsoft.com/office/drawing/2014/main" id="{C580DC38-13D3-F157-2629-B90AFF7C184B}"/>
                    </a:ext>
                  </a:extLst>
                </p:cNvPr>
                <p:cNvPicPr/>
                <p:nvPr/>
              </p:nvPicPr>
              <p:blipFill>
                <a:blip r:embed="rId58"/>
                <a:stretch>
                  <a:fillRect/>
                </a:stretch>
              </p:blipFill>
              <p:spPr>
                <a:xfrm>
                  <a:off x="9625467" y="3993195"/>
                  <a:ext cx="489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put penna 37">
                  <a:extLst>
                    <a:ext uri="{FF2B5EF4-FFF2-40B4-BE49-F238E27FC236}">
                      <a16:creationId xmlns:a16="http://schemas.microsoft.com/office/drawing/2014/main" id="{CEBD92C4-157D-4EF9-4D8B-B69034165BB3}"/>
                    </a:ext>
                  </a:extLst>
                </p14:cNvPr>
                <p14:cNvContentPartPr/>
                <p14:nvPr/>
              </p14:nvContentPartPr>
              <p14:xfrm>
                <a:off x="9691707" y="3992835"/>
                <a:ext cx="35280" cy="108720"/>
              </p14:xfrm>
            </p:contentPart>
          </mc:Choice>
          <mc:Fallback xmlns="">
            <p:pic>
              <p:nvPicPr>
                <p:cNvPr id="38" name="Input penna 37">
                  <a:extLst>
                    <a:ext uri="{FF2B5EF4-FFF2-40B4-BE49-F238E27FC236}">
                      <a16:creationId xmlns:a16="http://schemas.microsoft.com/office/drawing/2014/main" id="{CEBD92C4-157D-4EF9-4D8B-B69034165BB3}"/>
                    </a:ext>
                  </a:extLst>
                </p:cNvPr>
                <p:cNvPicPr/>
                <p:nvPr/>
              </p:nvPicPr>
              <p:blipFill>
                <a:blip r:embed="rId60"/>
                <a:stretch>
                  <a:fillRect/>
                </a:stretch>
              </p:blipFill>
              <p:spPr>
                <a:xfrm>
                  <a:off x="9685587" y="3986715"/>
                  <a:ext cx="475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Input penna 39">
                  <a:extLst>
                    <a:ext uri="{FF2B5EF4-FFF2-40B4-BE49-F238E27FC236}">
                      <a16:creationId xmlns:a16="http://schemas.microsoft.com/office/drawing/2014/main" id="{885F8F4C-B28C-F1AD-C73F-9731A1A0A85A}"/>
                    </a:ext>
                  </a:extLst>
                </p14:cNvPr>
                <p14:cNvContentPartPr/>
                <p14:nvPr/>
              </p14:nvContentPartPr>
              <p14:xfrm>
                <a:off x="8127507" y="3426555"/>
                <a:ext cx="153720" cy="116280"/>
              </p14:xfrm>
            </p:contentPart>
          </mc:Choice>
          <mc:Fallback xmlns="">
            <p:pic>
              <p:nvPicPr>
                <p:cNvPr id="40" name="Input penna 39">
                  <a:extLst>
                    <a:ext uri="{FF2B5EF4-FFF2-40B4-BE49-F238E27FC236}">
                      <a16:creationId xmlns:a16="http://schemas.microsoft.com/office/drawing/2014/main" id="{885F8F4C-B28C-F1AD-C73F-9731A1A0A85A}"/>
                    </a:ext>
                  </a:extLst>
                </p:cNvPr>
                <p:cNvPicPr/>
                <p:nvPr/>
              </p:nvPicPr>
              <p:blipFill>
                <a:blip r:embed="rId62"/>
                <a:stretch>
                  <a:fillRect/>
                </a:stretch>
              </p:blipFill>
              <p:spPr>
                <a:xfrm>
                  <a:off x="8121387" y="3420435"/>
                  <a:ext cx="1659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Input penna 41">
                  <a:extLst>
                    <a:ext uri="{FF2B5EF4-FFF2-40B4-BE49-F238E27FC236}">
                      <a16:creationId xmlns:a16="http://schemas.microsoft.com/office/drawing/2014/main" id="{F51C2577-A809-3062-598F-37C4B4E60E8B}"/>
                    </a:ext>
                  </a:extLst>
                </p14:cNvPr>
                <p14:cNvContentPartPr/>
                <p14:nvPr/>
              </p14:nvContentPartPr>
              <p14:xfrm>
                <a:off x="8177907" y="3454275"/>
                <a:ext cx="52920" cy="96480"/>
              </p14:xfrm>
            </p:contentPart>
          </mc:Choice>
          <mc:Fallback xmlns="">
            <p:pic>
              <p:nvPicPr>
                <p:cNvPr id="42" name="Input penna 41">
                  <a:extLst>
                    <a:ext uri="{FF2B5EF4-FFF2-40B4-BE49-F238E27FC236}">
                      <a16:creationId xmlns:a16="http://schemas.microsoft.com/office/drawing/2014/main" id="{F51C2577-A809-3062-598F-37C4B4E60E8B}"/>
                    </a:ext>
                  </a:extLst>
                </p:cNvPr>
                <p:cNvPicPr/>
                <p:nvPr/>
              </p:nvPicPr>
              <p:blipFill>
                <a:blip r:embed="rId64"/>
                <a:stretch>
                  <a:fillRect/>
                </a:stretch>
              </p:blipFill>
              <p:spPr>
                <a:xfrm>
                  <a:off x="8171787" y="3448155"/>
                  <a:ext cx="65160" cy="108720"/>
                </a:xfrm>
                <a:prstGeom prst="rect">
                  <a:avLst/>
                </a:prstGeom>
              </p:spPr>
            </p:pic>
          </mc:Fallback>
        </mc:AlternateContent>
      </p:grpSp>
      <p:grpSp>
        <p:nvGrpSpPr>
          <p:cNvPr id="50" name="Gruppo 49">
            <a:extLst>
              <a:ext uri="{FF2B5EF4-FFF2-40B4-BE49-F238E27FC236}">
                <a16:creationId xmlns:a16="http://schemas.microsoft.com/office/drawing/2014/main" id="{DA7F0227-8D0F-C7F3-3672-7720151A81E9}"/>
              </a:ext>
            </a:extLst>
          </p:cNvPr>
          <p:cNvGrpSpPr/>
          <p:nvPr/>
        </p:nvGrpSpPr>
        <p:grpSpPr>
          <a:xfrm>
            <a:off x="7641875" y="2598091"/>
            <a:ext cx="351000" cy="255960"/>
            <a:chOff x="7641875" y="2598091"/>
            <a:chExt cx="351000" cy="255960"/>
          </a:xfrm>
        </p:grpSpPr>
        <mc:AlternateContent xmlns:mc="http://schemas.openxmlformats.org/markup-compatibility/2006" xmlns:p14="http://schemas.microsoft.com/office/powerpoint/2010/main">
          <mc:Choice Requires="p14">
            <p:contentPart p14:bwMode="auto" r:id="rId65">
              <p14:nvContentPartPr>
                <p14:cNvPr id="9" name="Input penna 8">
                  <a:extLst>
                    <a:ext uri="{FF2B5EF4-FFF2-40B4-BE49-F238E27FC236}">
                      <a16:creationId xmlns:a16="http://schemas.microsoft.com/office/drawing/2014/main" id="{21D504ED-998B-3C51-1B43-8F93AF89AF60}"/>
                    </a:ext>
                  </a:extLst>
                </p14:cNvPr>
                <p14:cNvContentPartPr/>
                <p14:nvPr/>
              </p14:nvContentPartPr>
              <p14:xfrm>
                <a:off x="7654475" y="2711851"/>
                <a:ext cx="294840" cy="29520"/>
              </p14:xfrm>
            </p:contentPart>
          </mc:Choice>
          <mc:Fallback xmlns="">
            <p:pic>
              <p:nvPicPr>
                <p:cNvPr id="9" name="Input penna 8">
                  <a:extLst>
                    <a:ext uri="{FF2B5EF4-FFF2-40B4-BE49-F238E27FC236}">
                      <a16:creationId xmlns:a16="http://schemas.microsoft.com/office/drawing/2014/main" id="{21D504ED-998B-3C51-1B43-8F93AF89AF60}"/>
                    </a:ext>
                  </a:extLst>
                </p:cNvPr>
                <p:cNvPicPr/>
                <p:nvPr/>
              </p:nvPicPr>
              <p:blipFill>
                <a:blip r:embed="rId66"/>
                <a:stretch>
                  <a:fillRect/>
                </a:stretch>
              </p:blipFill>
              <p:spPr>
                <a:xfrm>
                  <a:off x="7650155" y="2707531"/>
                  <a:ext cx="3034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3" name="Input penna 12">
                  <a:extLst>
                    <a:ext uri="{FF2B5EF4-FFF2-40B4-BE49-F238E27FC236}">
                      <a16:creationId xmlns:a16="http://schemas.microsoft.com/office/drawing/2014/main" id="{C3D61941-6FC7-3DBC-ACFA-2D6691928E56}"/>
                    </a:ext>
                  </a:extLst>
                </p14:cNvPr>
                <p14:cNvContentPartPr/>
                <p14:nvPr/>
              </p14:nvContentPartPr>
              <p14:xfrm>
                <a:off x="7641875" y="2702131"/>
                <a:ext cx="57960" cy="57600"/>
              </p14:xfrm>
            </p:contentPart>
          </mc:Choice>
          <mc:Fallback xmlns="">
            <p:pic>
              <p:nvPicPr>
                <p:cNvPr id="13" name="Input penna 12">
                  <a:extLst>
                    <a:ext uri="{FF2B5EF4-FFF2-40B4-BE49-F238E27FC236}">
                      <a16:creationId xmlns:a16="http://schemas.microsoft.com/office/drawing/2014/main" id="{C3D61941-6FC7-3DBC-ACFA-2D6691928E56}"/>
                    </a:ext>
                  </a:extLst>
                </p:cNvPr>
                <p:cNvPicPr/>
                <p:nvPr/>
              </p:nvPicPr>
              <p:blipFill>
                <a:blip r:embed="rId68"/>
                <a:stretch>
                  <a:fillRect/>
                </a:stretch>
              </p:blipFill>
              <p:spPr>
                <a:xfrm>
                  <a:off x="7637555" y="2697811"/>
                  <a:ext cx="666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0" name="Input penna 19">
                  <a:extLst>
                    <a:ext uri="{FF2B5EF4-FFF2-40B4-BE49-F238E27FC236}">
                      <a16:creationId xmlns:a16="http://schemas.microsoft.com/office/drawing/2014/main" id="{FD53F4A1-7D56-F5B4-CCCD-58D16FF1DF5C}"/>
                    </a:ext>
                  </a:extLst>
                </p14:cNvPr>
                <p14:cNvContentPartPr/>
                <p14:nvPr/>
              </p14:nvContentPartPr>
              <p14:xfrm>
                <a:off x="7939595" y="2660011"/>
                <a:ext cx="53280" cy="73080"/>
              </p14:xfrm>
            </p:contentPart>
          </mc:Choice>
          <mc:Fallback xmlns="">
            <p:pic>
              <p:nvPicPr>
                <p:cNvPr id="20" name="Input penna 19">
                  <a:extLst>
                    <a:ext uri="{FF2B5EF4-FFF2-40B4-BE49-F238E27FC236}">
                      <a16:creationId xmlns:a16="http://schemas.microsoft.com/office/drawing/2014/main" id="{FD53F4A1-7D56-F5B4-CCCD-58D16FF1DF5C}"/>
                    </a:ext>
                  </a:extLst>
                </p:cNvPr>
                <p:cNvPicPr/>
                <p:nvPr/>
              </p:nvPicPr>
              <p:blipFill>
                <a:blip r:embed="rId70"/>
                <a:stretch>
                  <a:fillRect/>
                </a:stretch>
              </p:blipFill>
              <p:spPr>
                <a:xfrm>
                  <a:off x="7933475" y="2653891"/>
                  <a:ext cx="655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8" name="Input penna 27">
                  <a:extLst>
                    <a:ext uri="{FF2B5EF4-FFF2-40B4-BE49-F238E27FC236}">
                      <a16:creationId xmlns:a16="http://schemas.microsoft.com/office/drawing/2014/main" id="{4BCE640E-7CB9-6238-961B-0608EA67E9AF}"/>
                    </a:ext>
                  </a:extLst>
                </p14:cNvPr>
                <p14:cNvContentPartPr/>
                <p14:nvPr/>
              </p14:nvContentPartPr>
              <p14:xfrm>
                <a:off x="7713155" y="2618251"/>
                <a:ext cx="3240" cy="69120"/>
              </p14:xfrm>
            </p:contentPart>
          </mc:Choice>
          <mc:Fallback xmlns="">
            <p:pic>
              <p:nvPicPr>
                <p:cNvPr id="28" name="Input penna 27">
                  <a:extLst>
                    <a:ext uri="{FF2B5EF4-FFF2-40B4-BE49-F238E27FC236}">
                      <a16:creationId xmlns:a16="http://schemas.microsoft.com/office/drawing/2014/main" id="{4BCE640E-7CB9-6238-961B-0608EA67E9AF}"/>
                    </a:ext>
                  </a:extLst>
                </p:cNvPr>
                <p:cNvPicPr/>
                <p:nvPr/>
              </p:nvPicPr>
              <p:blipFill>
                <a:blip r:embed="rId72"/>
                <a:stretch>
                  <a:fillRect/>
                </a:stretch>
              </p:blipFill>
              <p:spPr>
                <a:xfrm>
                  <a:off x="7707035" y="2612131"/>
                  <a:ext cx="154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2" name="Input penna 31">
                  <a:extLst>
                    <a:ext uri="{FF2B5EF4-FFF2-40B4-BE49-F238E27FC236}">
                      <a16:creationId xmlns:a16="http://schemas.microsoft.com/office/drawing/2014/main" id="{9A4C7DC3-390F-FFF1-61B5-65B02EB7FB47}"/>
                    </a:ext>
                  </a:extLst>
                </p14:cNvPr>
                <p14:cNvContentPartPr/>
                <p14:nvPr/>
              </p14:nvContentPartPr>
              <p14:xfrm>
                <a:off x="7754555" y="2606011"/>
                <a:ext cx="5040" cy="53280"/>
              </p14:xfrm>
            </p:contentPart>
          </mc:Choice>
          <mc:Fallback xmlns="">
            <p:pic>
              <p:nvPicPr>
                <p:cNvPr id="32" name="Input penna 31">
                  <a:extLst>
                    <a:ext uri="{FF2B5EF4-FFF2-40B4-BE49-F238E27FC236}">
                      <a16:creationId xmlns:a16="http://schemas.microsoft.com/office/drawing/2014/main" id="{9A4C7DC3-390F-FFF1-61B5-65B02EB7FB47}"/>
                    </a:ext>
                  </a:extLst>
                </p:cNvPr>
                <p:cNvPicPr/>
                <p:nvPr/>
              </p:nvPicPr>
              <p:blipFill>
                <a:blip r:embed="rId74"/>
                <a:stretch>
                  <a:fillRect/>
                </a:stretch>
              </p:blipFill>
              <p:spPr>
                <a:xfrm>
                  <a:off x="7748435" y="2599891"/>
                  <a:ext cx="172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9" name="Input penna 38">
                  <a:extLst>
                    <a:ext uri="{FF2B5EF4-FFF2-40B4-BE49-F238E27FC236}">
                      <a16:creationId xmlns:a16="http://schemas.microsoft.com/office/drawing/2014/main" id="{821ABF29-9F20-1F1B-345F-EE77BDBD6AD9}"/>
                    </a:ext>
                  </a:extLst>
                </p14:cNvPr>
                <p14:cNvContentPartPr/>
                <p14:nvPr/>
              </p14:nvContentPartPr>
              <p14:xfrm>
                <a:off x="7800635" y="2611771"/>
                <a:ext cx="3240" cy="45000"/>
              </p14:xfrm>
            </p:contentPart>
          </mc:Choice>
          <mc:Fallback xmlns="">
            <p:pic>
              <p:nvPicPr>
                <p:cNvPr id="39" name="Input penna 38">
                  <a:extLst>
                    <a:ext uri="{FF2B5EF4-FFF2-40B4-BE49-F238E27FC236}">
                      <a16:creationId xmlns:a16="http://schemas.microsoft.com/office/drawing/2014/main" id="{821ABF29-9F20-1F1B-345F-EE77BDBD6AD9}"/>
                    </a:ext>
                  </a:extLst>
                </p:cNvPr>
                <p:cNvPicPr/>
                <p:nvPr/>
              </p:nvPicPr>
              <p:blipFill>
                <a:blip r:embed="rId76"/>
                <a:stretch>
                  <a:fillRect/>
                </a:stretch>
              </p:blipFill>
              <p:spPr>
                <a:xfrm>
                  <a:off x="7794515" y="2605651"/>
                  <a:ext cx="15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1" name="Input penna 40">
                  <a:extLst>
                    <a:ext uri="{FF2B5EF4-FFF2-40B4-BE49-F238E27FC236}">
                      <a16:creationId xmlns:a16="http://schemas.microsoft.com/office/drawing/2014/main" id="{8B517371-A1A4-7C18-4EB0-0668F6B016D4}"/>
                    </a:ext>
                  </a:extLst>
                </p14:cNvPr>
                <p14:cNvContentPartPr/>
                <p14:nvPr/>
              </p14:nvContentPartPr>
              <p14:xfrm>
                <a:off x="7849955" y="2602051"/>
                <a:ext cx="8640" cy="54000"/>
              </p14:xfrm>
            </p:contentPart>
          </mc:Choice>
          <mc:Fallback xmlns="">
            <p:pic>
              <p:nvPicPr>
                <p:cNvPr id="41" name="Input penna 40">
                  <a:extLst>
                    <a:ext uri="{FF2B5EF4-FFF2-40B4-BE49-F238E27FC236}">
                      <a16:creationId xmlns:a16="http://schemas.microsoft.com/office/drawing/2014/main" id="{8B517371-A1A4-7C18-4EB0-0668F6B016D4}"/>
                    </a:ext>
                  </a:extLst>
                </p:cNvPr>
                <p:cNvPicPr/>
                <p:nvPr/>
              </p:nvPicPr>
              <p:blipFill>
                <a:blip r:embed="rId78"/>
                <a:stretch>
                  <a:fillRect/>
                </a:stretch>
              </p:blipFill>
              <p:spPr>
                <a:xfrm>
                  <a:off x="7843835" y="2595931"/>
                  <a:ext cx="208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Input penna 43">
                  <a:extLst>
                    <a:ext uri="{FF2B5EF4-FFF2-40B4-BE49-F238E27FC236}">
                      <a16:creationId xmlns:a16="http://schemas.microsoft.com/office/drawing/2014/main" id="{57E00061-13E0-66F6-5205-394817161553}"/>
                    </a:ext>
                  </a:extLst>
                </p14:cNvPr>
                <p14:cNvContentPartPr/>
                <p14:nvPr/>
              </p14:nvContentPartPr>
              <p14:xfrm>
                <a:off x="7907195" y="2598091"/>
                <a:ext cx="11880" cy="57240"/>
              </p14:xfrm>
            </p:contentPart>
          </mc:Choice>
          <mc:Fallback xmlns="">
            <p:pic>
              <p:nvPicPr>
                <p:cNvPr id="44" name="Input penna 43">
                  <a:extLst>
                    <a:ext uri="{FF2B5EF4-FFF2-40B4-BE49-F238E27FC236}">
                      <a16:creationId xmlns:a16="http://schemas.microsoft.com/office/drawing/2014/main" id="{57E00061-13E0-66F6-5205-394817161553}"/>
                    </a:ext>
                  </a:extLst>
                </p:cNvPr>
                <p:cNvPicPr/>
                <p:nvPr/>
              </p:nvPicPr>
              <p:blipFill>
                <a:blip r:embed="rId80"/>
                <a:stretch>
                  <a:fillRect/>
                </a:stretch>
              </p:blipFill>
              <p:spPr>
                <a:xfrm>
                  <a:off x="7901075" y="2591971"/>
                  <a:ext cx="241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Input penna 44">
                  <a:extLst>
                    <a:ext uri="{FF2B5EF4-FFF2-40B4-BE49-F238E27FC236}">
                      <a16:creationId xmlns:a16="http://schemas.microsoft.com/office/drawing/2014/main" id="{839F28AA-858A-E6A6-A624-5FC64F18AA6C}"/>
                    </a:ext>
                  </a:extLst>
                </p14:cNvPr>
                <p14:cNvContentPartPr/>
                <p14:nvPr/>
              </p14:nvContentPartPr>
              <p14:xfrm>
                <a:off x="7710635" y="2800771"/>
                <a:ext cx="6120" cy="52560"/>
              </p14:xfrm>
            </p:contentPart>
          </mc:Choice>
          <mc:Fallback xmlns="">
            <p:pic>
              <p:nvPicPr>
                <p:cNvPr id="45" name="Input penna 44">
                  <a:extLst>
                    <a:ext uri="{FF2B5EF4-FFF2-40B4-BE49-F238E27FC236}">
                      <a16:creationId xmlns:a16="http://schemas.microsoft.com/office/drawing/2014/main" id="{839F28AA-858A-E6A6-A624-5FC64F18AA6C}"/>
                    </a:ext>
                  </a:extLst>
                </p:cNvPr>
                <p:cNvPicPr/>
                <p:nvPr/>
              </p:nvPicPr>
              <p:blipFill>
                <a:blip r:embed="rId82"/>
                <a:stretch>
                  <a:fillRect/>
                </a:stretch>
              </p:blipFill>
              <p:spPr>
                <a:xfrm>
                  <a:off x="7704515" y="2794651"/>
                  <a:ext cx="183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6" name="Input penna 45">
                  <a:extLst>
                    <a:ext uri="{FF2B5EF4-FFF2-40B4-BE49-F238E27FC236}">
                      <a16:creationId xmlns:a16="http://schemas.microsoft.com/office/drawing/2014/main" id="{499C15F9-30C8-8BF0-89E0-587B33AC3505}"/>
                    </a:ext>
                  </a:extLst>
                </p14:cNvPr>
                <p14:cNvContentPartPr/>
                <p14:nvPr/>
              </p14:nvContentPartPr>
              <p14:xfrm>
                <a:off x="7755275" y="2788531"/>
                <a:ext cx="7560" cy="65520"/>
              </p14:xfrm>
            </p:contentPart>
          </mc:Choice>
          <mc:Fallback xmlns="">
            <p:pic>
              <p:nvPicPr>
                <p:cNvPr id="46" name="Input penna 45">
                  <a:extLst>
                    <a:ext uri="{FF2B5EF4-FFF2-40B4-BE49-F238E27FC236}">
                      <a16:creationId xmlns:a16="http://schemas.microsoft.com/office/drawing/2014/main" id="{499C15F9-30C8-8BF0-89E0-587B33AC3505}"/>
                    </a:ext>
                  </a:extLst>
                </p:cNvPr>
                <p:cNvPicPr/>
                <p:nvPr/>
              </p:nvPicPr>
              <p:blipFill>
                <a:blip r:embed="rId84"/>
                <a:stretch>
                  <a:fillRect/>
                </a:stretch>
              </p:blipFill>
              <p:spPr>
                <a:xfrm>
                  <a:off x="7749155" y="2782411"/>
                  <a:ext cx="198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Input penna 46">
                  <a:extLst>
                    <a:ext uri="{FF2B5EF4-FFF2-40B4-BE49-F238E27FC236}">
                      <a16:creationId xmlns:a16="http://schemas.microsoft.com/office/drawing/2014/main" id="{899E1952-FCE9-2546-8040-7FD9DF0E4931}"/>
                    </a:ext>
                  </a:extLst>
                </p14:cNvPr>
                <p14:cNvContentPartPr/>
                <p14:nvPr/>
              </p14:nvContentPartPr>
              <p14:xfrm>
                <a:off x="7801355" y="2796091"/>
                <a:ext cx="9720" cy="50400"/>
              </p14:xfrm>
            </p:contentPart>
          </mc:Choice>
          <mc:Fallback xmlns="">
            <p:pic>
              <p:nvPicPr>
                <p:cNvPr id="47" name="Input penna 46">
                  <a:extLst>
                    <a:ext uri="{FF2B5EF4-FFF2-40B4-BE49-F238E27FC236}">
                      <a16:creationId xmlns:a16="http://schemas.microsoft.com/office/drawing/2014/main" id="{899E1952-FCE9-2546-8040-7FD9DF0E4931}"/>
                    </a:ext>
                  </a:extLst>
                </p:cNvPr>
                <p:cNvPicPr/>
                <p:nvPr/>
              </p:nvPicPr>
              <p:blipFill>
                <a:blip r:embed="rId82"/>
                <a:stretch>
                  <a:fillRect/>
                </a:stretch>
              </p:blipFill>
              <p:spPr>
                <a:xfrm>
                  <a:off x="7795235" y="2789971"/>
                  <a:ext cx="2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Input penna 47">
                  <a:extLst>
                    <a:ext uri="{FF2B5EF4-FFF2-40B4-BE49-F238E27FC236}">
                      <a16:creationId xmlns:a16="http://schemas.microsoft.com/office/drawing/2014/main" id="{1EAF7F5E-46B1-6B05-3A3B-3AA172D563EA}"/>
                    </a:ext>
                  </a:extLst>
                </p14:cNvPr>
                <p14:cNvContentPartPr/>
                <p14:nvPr/>
              </p14:nvContentPartPr>
              <p14:xfrm>
                <a:off x="7848155" y="2788531"/>
                <a:ext cx="16920" cy="60480"/>
              </p14:xfrm>
            </p:contentPart>
          </mc:Choice>
          <mc:Fallback xmlns="">
            <p:pic>
              <p:nvPicPr>
                <p:cNvPr id="48" name="Input penna 47">
                  <a:extLst>
                    <a:ext uri="{FF2B5EF4-FFF2-40B4-BE49-F238E27FC236}">
                      <a16:creationId xmlns:a16="http://schemas.microsoft.com/office/drawing/2014/main" id="{1EAF7F5E-46B1-6B05-3A3B-3AA172D563EA}"/>
                    </a:ext>
                  </a:extLst>
                </p:cNvPr>
                <p:cNvPicPr/>
                <p:nvPr/>
              </p:nvPicPr>
              <p:blipFill>
                <a:blip r:embed="rId87"/>
                <a:stretch>
                  <a:fillRect/>
                </a:stretch>
              </p:blipFill>
              <p:spPr>
                <a:xfrm>
                  <a:off x="7842035" y="2782411"/>
                  <a:ext cx="291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9" name="Input penna 48">
                  <a:extLst>
                    <a:ext uri="{FF2B5EF4-FFF2-40B4-BE49-F238E27FC236}">
                      <a16:creationId xmlns:a16="http://schemas.microsoft.com/office/drawing/2014/main" id="{F1E51858-9851-693D-B785-F89C421BF2A7}"/>
                    </a:ext>
                  </a:extLst>
                </p14:cNvPr>
                <p14:cNvContentPartPr/>
                <p14:nvPr/>
              </p14:nvContentPartPr>
              <p14:xfrm>
                <a:off x="7894595" y="2787091"/>
                <a:ext cx="23040" cy="48600"/>
              </p14:xfrm>
            </p:contentPart>
          </mc:Choice>
          <mc:Fallback xmlns="">
            <p:pic>
              <p:nvPicPr>
                <p:cNvPr id="49" name="Input penna 48">
                  <a:extLst>
                    <a:ext uri="{FF2B5EF4-FFF2-40B4-BE49-F238E27FC236}">
                      <a16:creationId xmlns:a16="http://schemas.microsoft.com/office/drawing/2014/main" id="{F1E51858-9851-693D-B785-F89C421BF2A7}"/>
                    </a:ext>
                  </a:extLst>
                </p:cNvPr>
                <p:cNvPicPr/>
                <p:nvPr/>
              </p:nvPicPr>
              <p:blipFill>
                <a:blip r:embed="rId89"/>
                <a:stretch>
                  <a:fillRect/>
                </a:stretch>
              </p:blipFill>
              <p:spPr>
                <a:xfrm>
                  <a:off x="7888475" y="2780971"/>
                  <a:ext cx="35280" cy="60840"/>
                </a:xfrm>
                <a:prstGeom prst="rect">
                  <a:avLst/>
                </a:prstGeom>
              </p:spPr>
            </p:pic>
          </mc:Fallback>
        </mc:AlternateContent>
      </p:grpSp>
      <p:grpSp>
        <p:nvGrpSpPr>
          <p:cNvPr id="2067" name="Gruppo 2066">
            <a:extLst>
              <a:ext uri="{FF2B5EF4-FFF2-40B4-BE49-F238E27FC236}">
                <a16:creationId xmlns:a16="http://schemas.microsoft.com/office/drawing/2014/main" id="{49CEB608-8E88-54A4-E771-7BCE26F454E8}"/>
              </a:ext>
            </a:extLst>
          </p:cNvPr>
          <p:cNvGrpSpPr/>
          <p:nvPr/>
        </p:nvGrpSpPr>
        <p:grpSpPr>
          <a:xfrm>
            <a:off x="8131835" y="2306491"/>
            <a:ext cx="671400" cy="526320"/>
            <a:chOff x="8131835" y="2306491"/>
            <a:chExt cx="671400" cy="526320"/>
          </a:xfrm>
        </p:grpSpPr>
        <mc:AlternateContent xmlns:mc="http://schemas.openxmlformats.org/markup-compatibility/2006" xmlns:p14="http://schemas.microsoft.com/office/powerpoint/2010/main">
          <mc:Choice Requires="p14">
            <p:contentPart p14:bwMode="auto" r:id="rId90">
              <p14:nvContentPartPr>
                <p14:cNvPr id="51" name="Input penna 50">
                  <a:extLst>
                    <a:ext uri="{FF2B5EF4-FFF2-40B4-BE49-F238E27FC236}">
                      <a16:creationId xmlns:a16="http://schemas.microsoft.com/office/drawing/2014/main" id="{27F7789F-46AD-4BF6-C813-2A92BA6CEEBD}"/>
                    </a:ext>
                  </a:extLst>
                </p14:cNvPr>
                <p14:cNvContentPartPr/>
                <p14:nvPr/>
              </p14:nvContentPartPr>
              <p14:xfrm>
                <a:off x="8131835" y="2616451"/>
                <a:ext cx="34560" cy="82080"/>
              </p14:xfrm>
            </p:contentPart>
          </mc:Choice>
          <mc:Fallback xmlns="">
            <p:pic>
              <p:nvPicPr>
                <p:cNvPr id="51" name="Input penna 50">
                  <a:extLst>
                    <a:ext uri="{FF2B5EF4-FFF2-40B4-BE49-F238E27FC236}">
                      <a16:creationId xmlns:a16="http://schemas.microsoft.com/office/drawing/2014/main" id="{27F7789F-46AD-4BF6-C813-2A92BA6CEEBD}"/>
                    </a:ext>
                  </a:extLst>
                </p:cNvPr>
                <p:cNvPicPr/>
                <p:nvPr/>
              </p:nvPicPr>
              <p:blipFill>
                <a:blip r:embed="rId91"/>
                <a:stretch>
                  <a:fillRect/>
                </a:stretch>
              </p:blipFill>
              <p:spPr>
                <a:xfrm>
                  <a:off x="8125715" y="2610331"/>
                  <a:ext cx="468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2" name="Input penna 51">
                  <a:extLst>
                    <a:ext uri="{FF2B5EF4-FFF2-40B4-BE49-F238E27FC236}">
                      <a16:creationId xmlns:a16="http://schemas.microsoft.com/office/drawing/2014/main" id="{CFEBC9E0-65D8-8254-F05F-9983AA76BAE1}"/>
                    </a:ext>
                  </a:extLst>
                </p14:cNvPr>
                <p14:cNvContentPartPr/>
                <p14:nvPr/>
              </p14:nvContentPartPr>
              <p14:xfrm>
                <a:off x="8219315" y="2625811"/>
                <a:ext cx="25920" cy="66960"/>
              </p14:xfrm>
            </p:contentPart>
          </mc:Choice>
          <mc:Fallback xmlns="">
            <p:pic>
              <p:nvPicPr>
                <p:cNvPr id="52" name="Input penna 51">
                  <a:extLst>
                    <a:ext uri="{FF2B5EF4-FFF2-40B4-BE49-F238E27FC236}">
                      <a16:creationId xmlns:a16="http://schemas.microsoft.com/office/drawing/2014/main" id="{CFEBC9E0-65D8-8254-F05F-9983AA76BAE1}"/>
                    </a:ext>
                  </a:extLst>
                </p:cNvPr>
                <p:cNvPicPr/>
                <p:nvPr/>
              </p:nvPicPr>
              <p:blipFill>
                <a:blip r:embed="rId93"/>
                <a:stretch>
                  <a:fillRect/>
                </a:stretch>
              </p:blipFill>
              <p:spPr>
                <a:xfrm>
                  <a:off x="8213195" y="2619691"/>
                  <a:ext cx="381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3" name="Input penna 52">
                  <a:extLst>
                    <a:ext uri="{FF2B5EF4-FFF2-40B4-BE49-F238E27FC236}">
                      <a16:creationId xmlns:a16="http://schemas.microsoft.com/office/drawing/2014/main" id="{9B15369C-7CCF-C328-7AA2-BEA527E601AF}"/>
                    </a:ext>
                  </a:extLst>
                </p14:cNvPr>
                <p14:cNvContentPartPr/>
                <p14:nvPr/>
              </p14:nvContentPartPr>
              <p14:xfrm>
                <a:off x="8298155" y="2594491"/>
                <a:ext cx="36720" cy="101520"/>
              </p14:xfrm>
            </p:contentPart>
          </mc:Choice>
          <mc:Fallback xmlns="">
            <p:pic>
              <p:nvPicPr>
                <p:cNvPr id="53" name="Input penna 52">
                  <a:extLst>
                    <a:ext uri="{FF2B5EF4-FFF2-40B4-BE49-F238E27FC236}">
                      <a16:creationId xmlns:a16="http://schemas.microsoft.com/office/drawing/2014/main" id="{9B15369C-7CCF-C328-7AA2-BEA527E601AF}"/>
                    </a:ext>
                  </a:extLst>
                </p:cNvPr>
                <p:cNvPicPr/>
                <p:nvPr/>
              </p:nvPicPr>
              <p:blipFill>
                <a:blip r:embed="rId95"/>
                <a:stretch>
                  <a:fillRect/>
                </a:stretch>
              </p:blipFill>
              <p:spPr>
                <a:xfrm>
                  <a:off x="8292035" y="2588371"/>
                  <a:ext cx="489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4" name="Input penna 53">
                  <a:extLst>
                    <a:ext uri="{FF2B5EF4-FFF2-40B4-BE49-F238E27FC236}">
                      <a16:creationId xmlns:a16="http://schemas.microsoft.com/office/drawing/2014/main" id="{827F0CAA-B032-95B9-0F19-0663C2A11275}"/>
                    </a:ext>
                  </a:extLst>
                </p14:cNvPr>
                <p14:cNvContentPartPr/>
                <p14:nvPr/>
              </p14:nvContentPartPr>
              <p14:xfrm>
                <a:off x="8372315" y="2660011"/>
                <a:ext cx="4320" cy="28800"/>
              </p14:xfrm>
            </p:contentPart>
          </mc:Choice>
          <mc:Fallback xmlns="">
            <p:pic>
              <p:nvPicPr>
                <p:cNvPr id="54" name="Input penna 53">
                  <a:extLst>
                    <a:ext uri="{FF2B5EF4-FFF2-40B4-BE49-F238E27FC236}">
                      <a16:creationId xmlns:a16="http://schemas.microsoft.com/office/drawing/2014/main" id="{827F0CAA-B032-95B9-0F19-0663C2A11275}"/>
                    </a:ext>
                  </a:extLst>
                </p:cNvPr>
                <p:cNvPicPr/>
                <p:nvPr/>
              </p:nvPicPr>
              <p:blipFill>
                <a:blip r:embed="rId97"/>
                <a:stretch>
                  <a:fillRect/>
                </a:stretch>
              </p:blipFill>
              <p:spPr>
                <a:xfrm>
                  <a:off x="8366195" y="2653891"/>
                  <a:ext cx="165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5" name="Input penna 54">
                  <a:extLst>
                    <a:ext uri="{FF2B5EF4-FFF2-40B4-BE49-F238E27FC236}">
                      <a16:creationId xmlns:a16="http://schemas.microsoft.com/office/drawing/2014/main" id="{4E918C66-427A-339E-807C-93B95466CB73}"/>
                    </a:ext>
                  </a:extLst>
                </p14:cNvPr>
                <p14:cNvContentPartPr/>
                <p14:nvPr/>
              </p14:nvContentPartPr>
              <p14:xfrm>
                <a:off x="8409395" y="2551291"/>
                <a:ext cx="38520" cy="151200"/>
              </p14:xfrm>
            </p:contentPart>
          </mc:Choice>
          <mc:Fallback xmlns="">
            <p:pic>
              <p:nvPicPr>
                <p:cNvPr id="55" name="Input penna 54">
                  <a:extLst>
                    <a:ext uri="{FF2B5EF4-FFF2-40B4-BE49-F238E27FC236}">
                      <a16:creationId xmlns:a16="http://schemas.microsoft.com/office/drawing/2014/main" id="{4E918C66-427A-339E-807C-93B95466CB73}"/>
                    </a:ext>
                  </a:extLst>
                </p:cNvPr>
                <p:cNvPicPr/>
                <p:nvPr/>
              </p:nvPicPr>
              <p:blipFill>
                <a:blip r:embed="rId99"/>
                <a:stretch>
                  <a:fillRect/>
                </a:stretch>
              </p:blipFill>
              <p:spPr>
                <a:xfrm>
                  <a:off x="8403275" y="2545171"/>
                  <a:ext cx="507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6" name="Input penna 55">
                  <a:extLst>
                    <a:ext uri="{FF2B5EF4-FFF2-40B4-BE49-F238E27FC236}">
                      <a16:creationId xmlns:a16="http://schemas.microsoft.com/office/drawing/2014/main" id="{35F830E8-6E45-A8A4-ED86-65F8578D54B1}"/>
                    </a:ext>
                  </a:extLst>
                </p14:cNvPr>
                <p14:cNvContentPartPr/>
                <p14:nvPr/>
              </p14:nvContentPartPr>
              <p14:xfrm>
                <a:off x="8403275" y="2607091"/>
                <a:ext cx="40320" cy="18000"/>
              </p14:xfrm>
            </p:contentPart>
          </mc:Choice>
          <mc:Fallback xmlns="">
            <p:pic>
              <p:nvPicPr>
                <p:cNvPr id="56" name="Input penna 55">
                  <a:extLst>
                    <a:ext uri="{FF2B5EF4-FFF2-40B4-BE49-F238E27FC236}">
                      <a16:creationId xmlns:a16="http://schemas.microsoft.com/office/drawing/2014/main" id="{35F830E8-6E45-A8A4-ED86-65F8578D54B1}"/>
                    </a:ext>
                  </a:extLst>
                </p:cNvPr>
                <p:cNvPicPr/>
                <p:nvPr/>
              </p:nvPicPr>
              <p:blipFill>
                <a:blip r:embed="rId101"/>
                <a:stretch>
                  <a:fillRect/>
                </a:stretch>
              </p:blipFill>
              <p:spPr>
                <a:xfrm>
                  <a:off x="8397155" y="2600971"/>
                  <a:ext cx="525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 name="Input penna 57">
                  <a:extLst>
                    <a:ext uri="{FF2B5EF4-FFF2-40B4-BE49-F238E27FC236}">
                      <a16:creationId xmlns:a16="http://schemas.microsoft.com/office/drawing/2014/main" id="{09B70AA5-F77C-C679-01CD-DAAF01B5925F}"/>
                    </a:ext>
                  </a:extLst>
                </p14:cNvPr>
                <p14:cNvContentPartPr/>
                <p14:nvPr/>
              </p14:nvContentPartPr>
              <p14:xfrm>
                <a:off x="8172515" y="2783851"/>
                <a:ext cx="298440" cy="16560"/>
              </p14:xfrm>
            </p:contentPart>
          </mc:Choice>
          <mc:Fallback xmlns="">
            <p:pic>
              <p:nvPicPr>
                <p:cNvPr id="58" name="Input penna 57">
                  <a:extLst>
                    <a:ext uri="{FF2B5EF4-FFF2-40B4-BE49-F238E27FC236}">
                      <a16:creationId xmlns:a16="http://schemas.microsoft.com/office/drawing/2014/main" id="{09B70AA5-F77C-C679-01CD-DAAF01B5925F}"/>
                    </a:ext>
                  </a:extLst>
                </p:cNvPr>
                <p:cNvPicPr/>
                <p:nvPr/>
              </p:nvPicPr>
              <p:blipFill>
                <a:blip r:embed="rId103"/>
                <a:stretch>
                  <a:fillRect/>
                </a:stretch>
              </p:blipFill>
              <p:spPr>
                <a:xfrm>
                  <a:off x="8166395" y="2777731"/>
                  <a:ext cx="310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 name="Input penna 58">
                  <a:extLst>
                    <a:ext uri="{FF2B5EF4-FFF2-40B4-BE49-F238E27FC236}">
                      <a16:creationId xmlns:a16="http://schemas.microsoft.com/office/drawing/2014/main" id="{67AF435B-D0D6-8EE3-3FDD-7177F3CC1B5F}"/>
                    </a:ext>
                  </a:extLst>
                </p14:cNvPr>
                <p14:cNvContentPartPr/>
                <p14:nvPr/>
              </p14:nvContentPartPr>
              <p14:xfrm>
                <a:off x="8142995" y="2750011"/>
                <a:ext cx="8640" cy="82800"/>
              </p14:xfrm>
            </p:contentPart>
          </mc:Choice>
          <mc:Fallback xmlns="">
            <p:pic>
              <p:nvPicPr>
                <p:cNvPr id="59" name="Input penna 58">
                  <a:extLst>
                    <a:ext uri="{FF2B5EF4-FFF2-40B4-BE49-F238E27FC236}">
                      <a16:creationId xmlns:a16="http://schemas.microsoft.com/office/drawing/2014/main" id="{67AF435B-D0D6-8EE3-3FDD-7177F3CC1B5F}"/>
                    </a:ext>
                  </a:extLst>
                </p:cNvPr>
                <p:cNvPicPr/>
                <p:nvPr/>
              </p:nvPicPr>
              <p:blipFill>
                <a:blip r:embed="rId105"/>
                <a:stretch>
                  <a:fillRect/>
                </a:stretch>
              </p:blipFill>
              <p:spPr>
                <a:xfrm>
                  <a:off x="8136875" y="2743891"/>
                  <a:ext cx="208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0" name="Input penna 59">
                  <a:extLst>
                    <a:ext uri="{FF2B5EF4-FFF2-40B4-BE49-F238E27FC236}">
                      <a16:creationId xmlns:a16="http://schemas.microsoft.com/office/drawing/2014/main" id="{56A6C311-71E6-11E8-1FB1-9D12160FB49F}"/>
                    </a:ext>
                  </a:extLst>
                </p14:cNvPr>
                <p14:cNvContentPartPr/>
                <p14:nvPr/>
              </p14:nvContentPartPr>
              <p14:xfrm>
                <a:off x="8471315" y="2743531"/>
                <a:ext cx="6120" cy="85320"/>
              </p14:xfrm>
            </p:contentPart>
          </mc:Choice>
          <mc:Fallback xmlns="">
            <p:pic>
              <p:nvPicPr>
                <p:cNvPr id="60" name="Input penna 59">
                  <a:extLst>
                    <a:ext uri="{FF2B5EF4-FFF2-40B4-BE49-F238E27FC236}">
                      <a16:creationId xmlns:a16="http://schemas.microsoft.com/office/drawing/2014/main" id="{56A6C311-71E6-11E8-1FB1-9D12160FB49F}"/>
                    </a:ext>
                  </a:extLst>
                </p:cNvPr>
                <p:cNvPicPr/>
                <p:nvPr/>
              </p:nvPicPr>
              <p:blipFill>
                <a:blip r:embed="rId107"/>
                <a:stretch>
                  <a:fillRect/>
                </a:stretch>
              </p:blipFill>
              <p:spPr>
                <a:xfrm>
                  <a:off x="8465195" y="2737411"/>
                  <a:ext cx="183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2" name="Input penna 61">
                  <a:extLst>
                    <a:ext uri="{FF2B5EF4-FFF2-40B4-BE49-F238E27FC236}">
                      <a16:creationId xmlns:a16="http://schemas.microsoft.com/office/drawing/2014/main" id="{92038F89-0065-F7E4-DD2B-50DA4BF33A0E}"/>
                    </a:ext>
                  </a:extLst>
                </p14:cNvPr>
                <p14:cNvContentPartPr/>
                <p14:nvPr/>
              </p14:nvContentPartPr>
              <p14:xfrm>
                <a:off x="8484635" y="2784571"/>
                <a:ext cx="273960" cy="16920"/>
              </p14:xfrm>
            </p:contentPart>
          </mc:Choice>
          <mc:Fallback xmlns="">
            <p:pic>
              <p:nvPicPr>
                <p:cNvPr id="62" name="Input penna 61">
                  <a:extLst>
                    <a:ext uri="{FF2B5EF4-FFF2-40B4-BE49-F238E27FC236}">
                      <a16:creationId xmlns:a16="http://schemas.microsoft.com/office/drawing/2014/main" id="{92038F89-0065-F7E4-DD2B-50DA4BF33A0E}"/>
                    </a:ext>
                  </a:extLst>
                </p:cNvPr>
                <p:cNvPicPr/>
                <p:nvPr/>
              </p:nvPicPr>
              <p:blipFill>
                <a:blip r:embed="rId109"/>
                <a:stretch>
                  <a:fillRect/>
                </a:stretch>
              </p:blipFill>
              <p:spPr>
                <a:xfrm>
                  <a:off x="8478515" y="2778451"/>
                  <a:ext cx="2862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3" name="Input penna 62">
                  <a:extLst>
                    <a:ext uri="{FF2B5EF4-FFF2-40B4-BE49-F238E27FC236}">
                      <a16:creationId xmlns:a16="http://schemas.microsoft.com/office/drawing/2014/main" id="{9DC0F3F1-58BE-931A-5E8C-6F7B1A69AB1C}"/>
                    </a:ext>
                  </a:extLst>
                </p14:cNvPr>
                <p14:cNvContentPartPr/>
                <p14:nvPr/>
              </p14:nvContentPartPr>
              <p14:xfrm>
                <a:off x="8767235" y="2727331"/>
                <a:ext cx="11160" cy="91440"/>
              </p14:xfrm>
            </p:contentPart>
          </mc:Choice>
          <mc:Fallback xmlns="">
            <p:pic>
              <p:nvPicPr>
                <p:cNvPr id="63" name="Input penna 62">
                  <a:extLst>
                    <a:ext uri="{FF2B5EF4-FFF2-40B4-BE49-F238E27FC236}">
                      <a16:creationId xmlns:a16="http://schemas.microsoft.com/office/drawing/2014/main" id="{9DC0F3F1-58BE-931A-5E8C-6F7B1A69AB1C}"/>
                    </a:ext>
                  </a:extLst>
                </p:cNvPr>
                <p:cNvPicPr/>
                <p:nvPr/>
              </p:nvPicPr>
              <p:blipFill>
                <a:blip r:embed="rId111"/>
                <a:stretch>
                  <a:fillRect/>
                </a:stretch>
              </p:blipFill>
              <p:spPr>
                <a:xfrm>
                  <a:off x="8761115" y="2721211"/>
                  <a:ext cx="234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049" name="Input penna 2048">
                  <a:extLst>
                    <a:ext uri="{FF2B5EF4-FFF2-40B4-BE49-F238E27FC236}">
                      <a16:creationId xmlns:a16="http://schemas.microsoft.com/office/drawing/2014/main" id="{053D1286-C726-01D3-CA25-05BEE95F915F}"/>
                    </a:ext>
                  </a:extLst>
                </p14:cNvPr>
                <p14:cNvContentPartPr/>
                <p14:nvPr/>
              </p14:nvContentPartPr>
              <p14:xfrm>
                <a:off x="8540435" y="2656051"/>
                <a:ext cx="29520" cy="84600"/>
              </p14:xfrm>
            </p:contentPart>
          </mc:Choice>
          <mc:Fallback xmlns="">
            <p:pic>
              <p:nvPicPr>
                <p:cNvPr id="2049" name="Input penna 2048">
                  <a:extLst>
                    <a:ext uri="{FF2B5EF4-FFF2-40B4-BE49-F238E27FC236}">
                      <a16:creationId xmlns:a16="http://schemas.microsoft.com/office/drawing/2014/main" id="{053D1286-C726-01D3-CA25-05BEE95F915F}"/>
                    </a:ext>
                  </a:extLst>
                </p:cNvPr>
                <p:cNvPicPr/>
                <p:nvPr/>
              </p:nvPicPr>
              <p:blipFill>
                <a:blip r:embed="rId113"/>
                <a:stretch>
                  <a:fillRect/>
                </a:stretch>
              </p:blipFill>
              <p:spPr>
                <a:xfrm>
                  <a:off x="8534315" y="2649931"/>
                  <a:ext cx="417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51" name="Input penna 2050">
                  <a:extLst>
                    <a:ext uri="{FF2B5EF4-FFF2-40B4-BE49-F238E27FC236}">
                      <a16:creationId xmlns:a16="http://schemas.microsoft.com/office/drawing/2014/main" id="{B6E03476-E9AE-C412-F9E7-850511C99681}"/>
                    </a:ext>
                  </a:extLst>
                </p14:cNvPr>
                <p14:cNvContentPartPr/>
                <p14:nvPr/>
              </p14:nvContentPartPr>
              <p14:xfrm>
                <a:off x="8600555" y="2663611"/>
                <a:ext cx="28440" cy="59760"/>
              </p14:xfrm>
            </p:contentPart>
          </mc:Choice>
          <mc:Fallback xmlns="">
            <p:pic>
              <p:nvPicPr>
                <p:cNvPr id="2051" name="Input penna 2050">
                  <a:extLst>
                    <a:ext uri="{FF2B5EF4-FFF2-40B4-BE49-F238E27FC236}">
                      <a16:creationId xmlns:a16="http://schemas.microsoft.com/office/drawing/2014/main" id="{B6E03476-E9AE-C412-F9E7-850511C99681}"/>
                    </a:ext>
                  </a:extLst>
                </p:cNvPr>
                <p:cNvPicPr/>
                <p:nvPr/>
              </p:nvPicPr>
              <p:blipFill>
                <a:blip r:embed="rId115"/>
                <a:stretch>
                  <a:fillRect/>
                </a:stretch>
              </p:blipFill>
              <p:spPr>
                <a:xfrm>
                  <a:off x="8594435" y="2657491"/>
                  <a:ext cx="406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052" name="Input penna 2051">
                  <a:extLst>
                    <a:ext uri="{FF2B5EF4-FFF2-40B4-BE49-F238E27FC236}">
                      <a16:creationId xmlns:a16="http://schemas.microsoft.com/office/drawing/2014/main" id="{43252A94-D6DE-E1CD-1B33-11E0DF0677EE}"/>
                    </a:ext>
                  </a:extLst>
                </p14:cNvPr>
                <p14:cNvContentPartPr/>
                <p14:nvPr/>
              </p14:nvContentPartPr>
              <p14:xfrm>
                <a:off x="8661755" y="2620051"/>
                <a:ext cx="29520" cy="115200"/>
              </p14:xfrm>
            </p:contentPart>
          </mc:Choice>
          <mc:Fallback xmlns="">
            <p:pic>
              <p:nvPicPr>
                <p:cNvPr id="2052" name="Input penna 2051">
                  <a:extLst>
                    <a:ext uri="{FF2B5EF4-FFF2-40B4-BE49-F238E27FC236}">
                      <a16:creationId xmlns:a16="http://schemas.microsoft.com/office/drawing/2014/main" id="{43252A94-D6DE-E1CD-1B33-11E0DF0677EE}"/>
                    </a:ext>
                  </a:extLst>
                </p:cNvPr>
                <p:cNvPicPr/>
                <p:nvPr/>
              </p:nvPicPr>
              <p:blipFill>
                <a:blip r:embed="rId117"/>
                <a:stretch>
                  <a:fillRect/>
                </a:stretch>
              </p:blipFill>
              <p:spPr>
                <a:xfrm>
                  <a:off x="8655635" y="2613931"/>
                  <a:ext cx="417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53" name="Input penna 2052">
                  <a:extLst>
                    <a:ext uri="{FF2B5EF4-FFF2-40B4-BE49-F238E27FC236}">
                      <a16:creationId xmlns:a16="http://schemas.microsoft.com/office/drawing/2014/main" id="{A67695F6-2A47-EB0D-B706-361C2C6F1471}"/>
                    </a:ext>
                  </a:extLst>
                </p14:cNvPr>
                <p14:cNvContentPartPr/>
                <p14:nvPr/>
              </p14:nvContentPartPr>
              <p14:xfrm>
                <a:off x="8721155" y="2673331"/>
                <a:ext cx="4680" cy="48600"/>
              </p14:xfrm>
            </p:contentPart>
          </mc:Choice>
          <mc:Fallback xmlns="">
            <p:pic>
              <p:nvPicPr>
                <p:cNvPr id="2053" name="Input penna 2052">
                  <a:extLst>
                    <a:ext uri="{FF2B5EF4-FFF2-40B4-BE49-F238E27FC236}">
                      <a16:creationId xmlns:a16="http://schemas.microsoft.com/office/drawing/2014/main" id="{A67695F6-2A47-EB0D-B706-361C2C6F1471}"/>
                    </a:ext>
                  </a:extLst>
                </p:cNvPr>
                <p:cNvPicPr/>
                <p:nvPr/>
              </p:nvPicPr>
              <p:blipFill>
                <a:blip r:embed="rId119"/>
                <a:stretch>
                  <a:fillRect/>
                </a:stretch>
              </p:blipFill>
              <p:spPr>
                <a:xfrm>
                  <a:off x="8715035" y="2667211"/>
                  <a:ext cx="169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054" name="Input penna 2053">
                  <a:extLst>
                    <a:ext uri="{FF2B5EF4-FFF2-40B4-BE49-F238E27FC236}">
                      <a16:creationId xmlns:a16="http://schemas.microsoft.com/office/drawing/2014/main" id="{52B4DE8B-756E-AF2E-CE8C-71B0EC73FDFA}"/>
                    </a:ext>
                  </a:extLst>
                </p14:cNvPr>
                <p14:cNvContentPartPr/>
                <p14:nvPr/>
              </p14:nvContentPartPr>
              <p14:xfrm>
                <a:off x="8747075" y="2594131"/>
                <a:ext cx="20880" cy="120960"/>
              </p14:xfrm>
            </p:contentPart>
          </mc:Choice>
          <mc:Fallback xmlns="">
            <p:pic>
              <p:nvPicPr>
                <p:cNvPr id="2054" name="Input penna 2053">
                  <a:extLst>
                    <a:ext uri="{FF2B5EF4-FFF2-40B4-BE49-F238E27FC236}">
                      <a16:creationId xmlns:a16="http://schemas.microsoft.com/office/drawing/2014/main" id="{52B4DE8B-756E-AF2E-CE8C-71B0EC73FDFA}"/>
                    </a:ext>
                  </a:extLst>
                </p:cNvPr>
                <p:cNvPicPr/>
                <p:nvPr/>
              </p:nvPicPr>
              <p:blipFill>
                <a:blip r:embed="rId121"/>
                <a:stretch>
                  <a:fillRect/>
                </a:stretch>
              </p:blipFill>
              <p:spPr>
                <a:xfrm>
                  <a:off x="8740955" y="2588011"/>
                  <a:ext cx="33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055" name="Input penna 2054">
                  <a:extLst>
                    <a:ext uri="{FF2B5EF4-FFF2-40B4-BE49-F238E27FC236}">
                      <a16:creationId xmlns:a16="http://schemas.microsoft.com/office/drawing/2014/main" id="{56170A71-84DE-2C84-9704-D722D335257A}"/>
                    </a:ext>
                  </a:extLst>
                </p14:cNvPr>
                <p14:cNvContentPartPr/>
                <p14:nvPr/>
              </p14:nvContentPartPr>
              <p14:xfrm>
                <a:off x="8746355" y="2635891"/>
                <a:ext cx="27720" cy="11520"/>
              </p14:xfrm>
            </p:contentPart>
          </mc:Choice>
          <mc:Fallback xmlns="">
            <p:pic>
              <p:nvPicPr>
                <p:cNvPr id="2055" name="Input penna 2054">
                  <a:extLst>
                    <a:ext uri="{FF2B5EF4-FFF2-40B4-BE49-F238E27FC236}">
                      <a16:creationId xmlns:a16="http://schemas.microsoft.com/office/drawing/2014/main" id="{56170A71-84DE-2C84-9704-D722D335257A}"/>
                    </a:ext>
                  </a:extLst>
                </p:cNvPr>
                <p:cNvPicPr/>
                <p:nvPr/>
              </p:nvPicPr>
              <p:blipFill>
                <a:blip r:embed="rId123"/>
                <a:stretch>
                  <a:fillRect/>
                </a:stretch>
              </p:blipFill>
              <p:spPr>
                <a:xfrm>
                  <a:off x="8740235" y="2629771"/>
                  <a:ext cx="399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057" name="Input penna 2056">
                  <a:extLst>
                    <a:ext uri="{FF2B5EF4-FFF2-40B4-BE49-F238E27FC236}">
                      <a16:creationId xmlns:a16="http://schemas.microsoft.com/office/drawing/2014/main" id="{320D8E1F-D7F5-70D4-50EC-4EF222AF88BA}"/>
                    </a:ext>
                  </a:extLst>
                </p14:cNvPr>
                <p14:cNvContentPartPr/>
                <p14:nvPr/>
              </p14:nvContentPartPr>
              <p14:xfrm>
                <a:off x="8796755" y="2439331"/>
                <a:ext cx="2880" cy="73440"/>
              </p14:xfrm>
            </p:contentPart>
          </mc:Choice>
          <mc:Fallback xmlns="">
            <p:pic>
              <p:nvPicPr>
                <p:cNvPr id="2057" name="Input penna 2056">
                  <a:extLst>
                    <a:ext uri="{FF2B5EF4-FFF2-40B4-BE49-F238E27FC236}">
                      <a16:creationId xmlns:a16="http://schemas.microsoft.com/office/drawing/2014/main" id="{320D8E1F-D7F5-70D4-50EC-4EF222AF88BA}"/>
                    </a:ext>
                  </a:extLst>
                </p:cNvPr>
                <p:cNvPicPr/>
                <p:nvPr/>
              </p:nvPicPr>
              <p:blipFill>
                <a:blip r:embed="rId125"/>
                <a:stretch>
                  <a:fillRect/>
                </a:stretch>
              </p:blipFill>
              <p:spPr>
                <a:xfrm>
                  <a:off x="8790635" y="2433211"/>
                  <a:ext cx="151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058" name="Input penna 2057">
                  <a:extLst>
                    <a:ext uri="{FF2B5EF4-FFF2-40B4-BE49-F238E27FC236}">
                      <a16:creationId xmlns:a16="http://schemas.microsoft.com/office/drawing/2014/main" id="{08D8D48C-B91C-F3AA-D585-4F7E5EA5EF4A}"/>
                    </a:ext>
                  </a:extLst>
                </p14:cNvPr>
                <p14:cNvContentPartPr/>
                <p14:nvPr/>
              </p14:nvContentPartPr>
              <p14:xfrm>
                <a:off x="8191595" y="2451211"/>
                <a:ext cx="611640" cy="39600"/>
              </p14:xfrm>
            </p:contentPart>
          </mc:Choice>
          <mc:Fallback xmlns="">
            <p:pic>
              <p:nvPicPr>
                <p:cNvPr id="2058" name="Input penna 2057">
                  <a:extLst>
                    <a:ext uri="{FF2B5EF4-FFF2-40B4-BE49-F238E27FC236}">
                      <a16:creationId xmlns:a16="http://schemas.microsoft.com/office/drawing/2014/main" id="{08D8D48C-B91C-F3AA-D585-4F7E5EA5EF4A}"/>
                    </a:ext>
                  </a:extLst>
                </p:cNvPr>
                <p:cNvPicPr/>
                <p:nvPr/>
              </p:nvPicPr>
              <p:blipFill>
                <a:blip r:embed="rId127"/>
                <a:stretch>
                  <a:fillRect/>
                </a:stretch>
              </p:blipFill>
              <p:spPr>
                <a:xfrm>
                  <a:off x="8185475" y="2445091"/>
                  <a:ext cx="6238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059" name="Input penna 2058">
                  <a:extLst>
                    <a:ext uri="{FF2B5EF4-FFF2-40B4-BE49-F238E27FC236}">
                      <a16:creationId xmlns:a16="http://schemas.microsoft.com/office/drawing/2014/main" id="{5D9561E2-17F5-70CF-4DEB-32B913A4AAF7}"/>
                    </a:ext>
                  </a:extLst>
                </p14:cNvPr>
                <p14:cNvContentPartPr/>
                <p14:nvPr/>
              </p14:nvContentPartPr>
              <p14:xfrm>
                <a:off x="8160275" y="2437891"/>
                <a:ext cx="5760" cy="85680"/>
              </p14:xfrm>
            </p:contentPart>
          </mc:Choice>
          <mc:Fallback xmlns="">
            <p:pic>
              <p:nvPicPr>
                <p:cNvPr id="2059" name="Input penna 2058">
                  <a:extLst>
                    <a:ext uri="{FF2B5EF4-FFF2-40B4-BE49-F238E27FC236}">
                      <a16:creationId xmlns:a16="http://schemas.microsoft.com/office/drawing/2014/main" id="{5D9561E2-17F5-70CF-4DEB-32B913A4AAF7}"/>
                    </a:ext>
                  </a:extLst>
                </p:cNvPr>
                <p:cNvPicPr/>
                <p:nvPr/>
              </p:nvPicPr>
              <p:blipFill>
                <a:blip r:embed="rId129"/>
                <a:stretch>
                  <a:fillRect/>
                </a:stretch>
              </p:blipFill>
              <p:spPr>
                <a:xfrm>
                  <a:off x="8154155" y="2431771"/>
                  <a:ext cx="180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061" name="Input penna 2060">
                  <a:extLst>
                    <a:ext uri="{FF2B5EF4-FFF2-40B4-BE49-F238E27FC236}">
                      <a16:creationId xmlns:a16="http://schemas.microsoft.com/office/drawing/2014/main" id="{396E65AE-C039-01B1-485E-BD8A01404E69}"/>
                    </a:ext>
                  </a:extLst>
                </p14:cNvPr>
                <p14:cNvContentPartPr/>
                <p14:nvPr/>
              </p14:nvContentPartPr>
              <p14:xfrm>
                <a:off x="8374475" y="2349331"/>
                <a:ext cx="32040" cy="75960"/>
              </p14:xfrm>
            </p:contentPart>
          </mc:Choice>
          <mc:Fallback xmlns="">
            <p:pic>
              <p:nvPicPr>
                <p:cNvPr id="2061" name="Input penna 2060">
                  <a:extLst>
                    <a:ext uri="{FF2B5EF4-FFF2-40B4-BE49-F238E27FC236}">
                      <a16:creationId xmlns:a16="http://schemas.microsoft.com/office/drawing/2014/main" id="{396E65AE-C039-01B1-485E-BD8A01404E69}"/>
                    </a:ext>
                  </a:extLst>
                </p:cNvPr>
                <p:cNvPicPr/>
                <p:nvPr/>
              </p:nvPicPr>
              <p:blipFill>
                <a:blip r:embed="rId131"/>
                <a:stretch>
                  <a:fillRect/>
                </a:stretch>
              </p:blipFill>
              <p:spPr>
                <a:xfrm>
                  <a:off x="8368355" y="2343211"/>
                  <a:ext cx="442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062" name="Input penna 2061">
                  <a:extLst>
                    <a:ext uri="{FF2B5EF4-FFF2-40B4-BE49-F238E27FC236}">
                      <a16:creationId xmlns:a16="http://schemas.microsoft.com/office/drawing/2014/main" id="{1EE7B384-BA5D-7213-690E-C10D96CDD672}"/>
                    </a:ext>
                  </a:extLst>
                </p14:cNvPr>
                <p14:cNvContentPartPr/>
                <p14:nvPr/>
              </p14:nvContentPartPr>
              <p14:xfrm>
                <a:off x="8433155" y="2355451"/>
                <a:ext cx="32760" cy="88920"/>
              </p14:xfrm>
            </p:contentPart>
          </mc:Choice>
          <mc:Fallback xmlns="">
            <p:pic>
              <p:nvPicPr>
                <p:cNvPr id="2062" name="Input penna 2061">
                  <a:extLst>
                    <a:ext uri="{FF2B5EF4-FFF2-40B4-BE49-F238E27FC236}">
                      <a16:creationId xmlns:a16="http://schemas.microsoft.com/office/drawing/2014/main" id="{1EE7B384-BA5D-7213-690E-C10D96CDD672}"/>
                    </a:ext>
                  </a:extLst>
                </p:cNvPr>
                <p:cNvPicPr/>
                <p:nvPr/>
              </p:nvPicPr>
              <p:blipFill>
                <a:blip r:embed="rId133"/>
                <a:stretch>
                  <a:fillRect/>
                </a:stretch>
              </p:blipFill>
              <p:spPr>
                <a:xfrm>
                  <a:off x="8427035" y="2349331"/>
                  <a:ext cx="450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063" name="Input penna 2062">
                  <a:extLst>
                    <a:ext uri="{FF2B5EF4-FFF2-40B4-BE49-F238E27FC236}">
                      <a16:creationId xmlns:a16="http://schemas.microsoft.com/office/drawing/2014/main" id="{D407A17D-0661-C354-5721-9DEDA773A9A7}"/>
                    </a:ext>
                  </a:extLst>
                </p14:cNvPr>
                <p14:cNvContentPartPr/>
                <p14:nvPr/>
              </p14:nvContentPartPr>
              <p14:xfrm>
                <a:off x="8520995" y="2347531"/>
                <a:ext cx="41400" cy="94320"/>
              </p14:xfrm>
            </p:contentPart>
          </mc:Choice>
          <mc:Fallback xmlns="">
            <p:pic>
              <p:nvPicPr>
                <p:cNvPr id="2063" name="Input penna 2062">
                  <a:extLst>
                    <a:ext uri="{FF2B5EF4-FFF2-40B4-BE49-F238E27FC236}">
                      <a16:creationId xmlns:a16="http://schemas.microsoft.com/office/drawing/2014/main" id="{D407A17D-0661-C354-5721-9DEDA773A9A7}"/>
                    </a:ext>
                  </a:extLst>
                </p:cNvPr>
                <p:cNvPicPr/>
                <p:nvPr/>
              </p:nvPicPr>
              <p:blipFill>
                <a:blip r:embed="rId135"/>
                <a:stretch>
                  <a:fillRect/>
                </a:stretch>
              </p:blipFill>
              <p:spPr>
                <a:xfrm>
                  <a:off x="8514875" y="2341411"/>
                  <a:ext cx="536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064" name="Input penna 2063">
                  <a:extLst>
                    <a:ext uri="{FF2B5EF4-FFF2-40B4-BE49-F238E27FC236}">
                      <a16:creationId xmlns:a16="http://schemas.microsoft.com/office/drawing/2014/main" id="{93717D51-7BAC-2ECE-1A2B-A3BCA25A92DE}"/>
                    </a:ext>
                  </a:extLst>
                </p14:cNvPr>
                <p14:cNvContentPartPr/>
                <p14:nvPr/>
              </p14:nvContentPartPr>
              <p14:xfrm>
                <a:off x="8589395" y="2407651"/>
                <a:ext cx="2520" cy="40680"/>
              </p14:xfrm>
            </p:contentPart>
          </mc:Choice>
          <mc:Fallback xmlns="">
            <p:pic>
              <p:nvPicPr>
                <p:cNvPr id="2064" name="Input penna 2063">
                  <a:extLst>
                    <a:ext uri="{FF2B5EF4-FFF2-40B4-BE49-F238E27FC236}">
                      <a16:creationId xmlns:a16="http://schemas.microsoft.com/office/drawing/2014/main" id="{93717D51-7BAC-2ECE-1A2B-A3BCA25A92DE}"/>
                    </a:ext>
                  </a:extLst>
                </p:cNvPr>
                <p:cNvPicPr/>
                <p:nvPr/>
              </p:nvPicPr>
              <p:blipFill>
                <a:blip r:embed="rId137"/>
                <a:stretch>
                  <a:fillRect/>
                </a:stretch>
              </p:blipFill>
              <p:spPr>
                <a:xfrm>
                  <a:off x="8583275" y="2401531"/>
                  <a:ext cx="147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065" name="Input penna 2064">
                  <a:extLst>
                    <a:ext uri="{FF2B5EF4-FFF2-40B4-BE49-F238E27FC236}">
                      <a16:creationId xmlns:a16="http://schemas.microsoft.com/office/drawing/2014/main" id="{A27F81CE-63AE-34EA-FE6F-44A24B8CD05B}"/>
                    </a:ext>
                  </a:extLst>
                </p14:cNvPr>
                <p14:cNvContentPartPr/>
                <p14:nvPr/>
              </p14:nvContentPartPr>
              <p14:xfrm>
                <a:off x="8625395" y="2306491"/>
                <a:ext cx="35640" cy="140760"/>
              </p14:xfrm>
            </p:contentPart>
          </mc:Choice>
          <mc:Fallback xmlns="">
            <p:pic>
              <p:nvPicPr>
                <p:cNvPr id="2065" name="Input penna 2064">
                  <a:extLst>
                    <a:ext uri="{FF2B5EF4-FFF2-40B4-BE49-F238E27FC236}">
                      <a16:creationId xmlns:a16="http://schemas.microsoft.com/office/drawing/2014/main" id="{A27F81CE-63AE-34EA-FE6F-44A24B8CD05B}"/>
                    </a:ext>
                  </a:extLst>
                </p:cNvPr>
                <p:cNvPicPr/>
                <p:nvPr/>
              </p:nvPicPr>
              <p:blipFill>
                <a:blip r:embed="rId139"/>
                <a:stretch>
                  <a:fillRect/>
                </a:stretch>
              </p:blipFill>
              <p:spPr>
                <a:xfrm>
                  <a:off x="8619275" y="2300371"/>
                  <a:ext cx="478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066" name="Input penna 2065">
                  <a:extLst>
                    <a:ext uri="{FF2B5EF4-FFF2-40B4-BE49-F238E27FC236}">
                      <a16:creationId xmlns:a16="http://schemas.microsoft.com/office/drawing/2014/main" id="{533C5BE3-4084-E02B-E99B-BFB1EFA7CC59}"/>
                    </a:ext>
                  </a:extLst>
                </p14:cNvPr>
                <p14:cNvContentPartPr/>
                <p14:nvPr/>
              </p14:nvContentPartPr>
              <p14:xfrm>
                <a:off x="8633315" y="2373091"/>
                <a:ext cx="26640" cy="7920"/>
              </p14:xfrm>
            </p:contentPart>
          </mc:Choice>
          <mc:Fallback xmlns="">
            <p:pic>
              <p:nvPicPr>
                <p:cNvPr id="2066" name="Input penna 2065">
                  <a:extLst>
                    <a:ext uri="{FF2B5EF4-FFF2-40B4-BE49-F238E27FC236}">
                      <a16:creationId xmlns:a16="http://schemas.microsoft.com/office/drawing/2014/main" id="{533C5BE3-4084-E02B-E99B-BFB1EFA7CC59}"/>
                    </a:ext>
                  </a:extLst>
                </p:cNvPr>
                <p:cNvPicPr/>
                <p:nvPr/>
              </p:nvPicPr>
              <p:blipFill>
                <a:blip r:embed="rId141"/>
                <a:stretch>
                  <a:fillRect/>
                </a:stretch>
              </p:blipFill>
              <p:spPr>
                <a:xfrm>
                  <a:off x="8627195" y="2366971"/>
                  <a:ext cx="38880" cy="20160"/>
                </a:xfrm>
                <a:prstGeom prst="rect">
                  <a:avLst/>
                </a:prstGeom>
              </p:spPr>
            </p:pic>
          </mc:Fallback>
        </mc:AlternateContent>
      </p:grpSp>
    </p:spTree>
    <p:extLst>
      <p:ext uri="{BB962C8B-B14F-4D97-AF65-F5344CB8AC3E}">
        <p14:creationId xmlns:p14="http://schemas.microsoft.com/office/powerpoint/2010/main" val="8484892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672148-FCC5-4A63-94AE-325DAD890C3F}"/>
              </a:ext>
            </a:extLst>
          </p:cNvPr>
          <p:cNvSpPr>
            <a:spLocks noGrp="1"/>
          </p:cNvSpPr>
          <p:nvPr>
            <p:ph type="title"/>
          </p:nvPr>
        </p:nvSpPr>
        <p:spPr/>
        <p:txBody>
          <a:bodyPr/>
          <a:lstStyle/>
          <a:p>
            <a:r>
              <a:rPr lang="it-IT"/>
              <a:t>E quelli visibili…</a:t>
            </a:r>
          </a:p>
        </p:txBody>
      </p:sp>
      <p:sp>
        <p:nvSpPr>
          <p:cNvPr id="3" name="Segnaposto contenuto 2">
            <a:extLst>
              <a:ext uri="{FF2B5EF4-FFF2-40B4-BE49-F238E27FC236}">
                <a16:creationId xmlns:a16="http://schemas.microsoft.com/office/drawing/2014/main" id="{D56ED3DB-98CA-4DE8-98F2-19770BE27802}"/>
              </a:ext>
            </a:extLst>
          </p:cNvPr>
          <p:cNvSpPr>
            <a:spLocks noGrp="1"/>
          </p:cNvSpPr>
          <p:nvPr>
            <p:ph sz="half" idx="1"/>
          </p:nvPr>
        </p:nvSpPr>
        <p:spPr>
          <a:xfrm>
            <a:off x="1265260" y="2582141"/>
            <a:ext cx="4830739" cy="3402970"/>
          </a:xfrm>
        </p:spPr>
        <p:txBody>
          <a:bodyPr>
            <a:normAutofit fontScale="55000" lnSpcReduction="20000"/>
          </a:bodyPr>
          <a:lstStyle/>
          <a:p>
            <a:r>
              <a:rPr lang="it-IT" b="0" i="0" dirty="0" err="1">
                <a:solidFill>
                  <a:srgbClr val="000000"/>
                </a:solidFill>
                <a:effectLst/>
                <a:latin typeface="+mj-lt"/>
              </a:rPr>
              <a:t>Lorem</a:t>
            </a:r>
            <a:r>
              <a:rPr lang="it-IT" b="0" i="0" dirty="0">
                <a:solidFill>
                  <a:srgbClr val="000000"/>
                </a:solidFill>
                <a:effectLst/>
                <a:latin typeface="+mj-lt"/>
              </a:rPr>
              <a:t> </a:t>
            </a:r>
            <a:r>
              <a:rPr lang="it-IT" b="0" i="0" dirty="0" err="1">
                <a:solidFill>
                  <a:srgbClr val="000000"/>
                </a:solidFill>
                <a:effectLst/>
                <a:latin typeface="+mj-lt"/>
              </a:rPr>
              <a:t>ipsum</a:t>
            </a:r>
            <a:r>
              <a:rPr lang="it-IT" b="0" i="0" dirty="0">
                <a:solidFill>
                  <a:srgbClr val="000000"/>
                </a:solidFill>
                <a:effectLst/>
                <a:latin typeface="+mj-lt"/>
              </a:rPr>
              <a:t> dolor </a:t>
            </a:r>
            <a:r>
              <a:rPr lang="it-IT" b="0" i="0" dirty="0" err="1">
                <a:solidFill>
                  <a:srgbClr val="000000"/>
                </a:solidFill>
                <a:effectLst/>
                <a:latin typeface="+mj-lt"/>
              </a:rPr>
              <a:t>sit</a:t>
            </a:r>
            <a:r>
              <a:rPr lang="it-IT" b="0" i="0" dirty="0">
                <a:solidFill>
                  <a:srgbClr val="000000"/>
                </a:solidFill>
                <a:effectLst/>
                <a:latin typeface="+mj-lt"/>
              </a:rPr>
              <a:t> </a:t>
            </a:r>
            <a:r>
              <a:rPr lang="it-IT" b="0" i="0" dirty="0" err="1">
                <a:solidFill>
                  <a:srgbClr val="000000"/>
                </a:solidFill>
                <a:effectLst/>
                <a:latin typeface="+mj-lt"/>
              </a:rPr>
              <a:t>amet</a:t>
            </a:r>
            <a:r>
              <a:rPr lang="it-IT" b="0" i="0" dirty="0">
                <a:solidFill>
                  <a:srgbClr val="000000"/>
                </a:solidFill>
                <a:effectLst/>
                <a:latin typeface="+mj-lt"/>
              </a:rPr>
              <a:t>, </a:t>
            </a:r>
            <a:r>
              <a:rPr lang="it-IT" b="0" i="0" dirty="0" err="1">
                <a:solidFill>
                  <a:srgbClr val="000000"/>
                </a:solidFill>
                <a:effectLst/>
                <a:latin typeface="+mj-lt"/>
              </a:rPr>
              <a:t>consectetur</a:t>
            </a:r>
            <a:r>
              <a:rPr lang="it-IT" b="0" i="0" dirty="0">
                <a:solidFill>
                  <a:srgbClr val="000000"/>
                </a:solidFill>
                <a:effectLst/>
                <a:latin typeface="+mj-lt"/>
              </a:rPr>
              <a:t> </a:t>
            </a:r>
            <a:r>
              <a:rPr lang="it-IT" b="0" i="0" dirty="0" err="1">
                <a:solidFill>
                  <a:srgbClr val="000000"/>
                </a:solidFill>
                <a:effectLst/>
                <a:latin typeface="+mj-lt"/>
              </a:rPr>
              <a:t>adipiscing</a:t>
            </a:r>
            <a:r>
              <a:rPr lang="it-IT" b="0" i="0" dirty="0">
                <a:solidFill>
                  <a:srgbClr val="000000"/>
                </a:solidFill>
                <a:effectLst/>
                <a:latin typeface="+mj-lt"/>
              </a:rPr>
              <a:t> </a:t>
            </a:r>
            <a:r>
              <a:rPr lang="it-IT" b="0" i="0" dirty="0" err="1">
                <a:solidFill>
                  <a:srgbClr val="000000"/>
                </a:solidFill>
                <a:effectLst/>
                <a:latin typeface="+mj-lt"/>
              </a:rPr>
              <a:t>elit</a:t>
            </a:r>
            <a:r>
              <a:rPr lang="it-IT" b="0" i="0" dirty="0">
                <a:solidFill>
                  <a:srgbClr val="000000"/>
                </a:solidFill>
                <a:effectLst/>
                <a:latin typeface="+mj-lt"/>
              </a:rPr>
              <a:t>. </a:t>
            </a:r>
            <a:r>
              <a:rPr lang="it-IT" b="0" i="0" dirty="0" err="1">
                <a:solidFill>
                  <a:srgbClr val="000000"/>
                </a:solidFill>
                <a:effectLst/>
                <a:latin typeface="+mj-lt"/>
              </a:rPr>
              <a:t>Praesent</a:t>
            </a:r>
            <a:r>
              <a:rPr lang="it-IT" b="0" i="0" dirty="0">
                <a:solidFill>
                  <a:srgbClr val="000000"/>
                </a:solidFill>
                <a:effectLst/>
                <a:latin typeface="+mj-lt"/>
              </a:rPr>
              <a:t> </a:t>
            </a:r>
            <a:r>
              <a:rPr lang="it-IT" b="0" i="0" dirty="0" err="1">
                <a:solidFill>
                  <a:srgbClr val="000000"/>
                </a:solidFill>
                <a:effectLst/>
                <a:latin typeface="+mj-lt"/>
              </a:rPr>
              <a:t>eu</a:t>
            </a:r>
            <a:r>
              <a:rPr lang="it-IT" b="0" i="0" dirty="0">
                <a:solidFill>
                  <a:srgbClr val="000000"/>
                </a:solidFill>
                <a:effectLst/>
                <a:latin typeface="+mj-lt"/>
              </a:rPr>
              <a:t> odio </a:t>
            </a:r>
            <a:r>
              <a:rPr lang="it-IT" b="0" i="0" dirty="0" err="1">
                <a:solidFill>
                  <a:srgbClr val="000000"/>
                </a:solidFill>
                <a:effectLst/>
                <a:latin typeface="+mj-lt"/>
              </a:rPr>
              <a:t>sit</a:t>
            </a:r>
            <a:r>
              <a:rPr lang="it-IT" b="0" i="0" dirty="0">
                <a:solidFill>
                  <a:srgbClr val="000000"/>
                </a:solidFill>
                <a:effectLst/>
                <a:latin typeface="+mj-lt"/>
              </a:rPr>
              <a:t> </a:t>
            </a:r>
            <a:r>
              <a:rPr lang="it-IT" b="0" i="0" dirty="0" err="1">
                <a:solidFill>
                  <a:srgbClr val="000000"/>
                </a:solidFill>
                <a:effectLst/>
                <a:latin typeface="+mj-lt"/>
              </a:rPr>
              <a:t>amet</a:t>
            </a:r>
            <a:r>
              <a:rPr lang="it-IT" b="0" i="0" dirty="0">
                <a:solidFill>
                  <a:srgbClr val="000000"/>
                </a:solidFill>
                <a:effectLst/>
                <a:latin typeface="+mj-lt"/>
              </a:rPr>
              <a:t> </a:t>
            </a:r>
            <a:r>
              <a:rPr lang="it-IT" b="0" i="0" dirty="0" err="1">
                <a:solidFill>
                  <a:srgbClr val="000000"/>
                </a:solidFill>
                <a:effectLst/>
                <a:latin typeface="+mj-lt"/>
              </a:rPr>
              <a:t>risus</a:t>
            </a:r>
            <a:r>
              <a:rPr lang="it-IT" b="0" i="0" dirty="0">
                <a:solidFill>
                  <a:srgbClr val="000000"/>
                </a:solidFill>
                <a:effectLst/>
                <a:latin typeface="+mj-lt"/>
              </a:rPr>
              <a:t> </a:t>
            </a:r>
            <a:r>
              <a:rPr lang="it-IT" b="0" i="0" dirty="0" err="1">
                <a:solidFill>
                  <a:srgbClr val="000000"/>
                </a:solidFill>
                <a:effectLst/>
                <a:latin typeface="+mj-lt"/>
              </a:rPr>
              <a:t>iaculis</a:t>
            </a:r>
            <a:r>
              <a:rPr lang="it-IT" b="0" i="0" dirty="0">
                <a:solidFill>
                  <a:srgbClr val="000000"/>
                </a:solidFill>
                <a:effectLst/>
                <a:latin typeface="+mj-lt"/>
              </a:rPr>
              <a:t> </a:t>
            </a:r>
            <a:r>
              <a:rPr lang="it-IT" b="0" i="0" dirty="0" err="1">
                <a:solidFill>
                  <a:srgbClr val="000000"/>
                </a:solidFill>
                <a:effectLst/>
                <a:latin typeface="+mj-lt"/>
              </a:rPr>
              <a:t>elementum</a:t>
            </a:r>
            <a:r>
              <a:rPr lang="it-IT" b="0" i="0" dirty="0">
                <a:solidFill>
                  <a:srgbClr val="000000"/>
                </a:solidFill>
                <a:effectLst/>
                <a:latin typeface="+mj-lt"/>
              </a:rPr>
              <a:t>. Nunc </a:t>
            </a:r>
            <a:r>
              <a:rPr lang="it-IT" b="0" i="0" dirty="0" err="1">
                <a:solidFill>
                  <a:srgbClr val="000000"/>
                </a:solidFill>
                <a:effectLst/>
                <a:latin typeface="+mj-lt"/>
              </a:rPr>
              <a:t>faucibus</a:t>
            </a:r>
            <a:r>
              <a:rPr lang="it-IT" b="0" i="0" dirty="0">
                <a:solidFill>
                  <a:srgbClr val="000000"/>
                </a:solidFill>
                <a:effectLst/>
                <a:latin typeface="+mj-lt"/>
              </a:rPr>
              <a:t> </a:t>
            </a:r>
            <a:r>
              <a:rPr lang="it-IT" b="0" i="0" dirty="0" err="1">
                <a:solidFill>
                  <a:srgbClr val="000000"/>
                </a:solidFill>
                <a:effectLst/>
                <a:latin typeface="+mj-lt"/>
              </a:rPr>
              <a:t>commodo</a:t>
            </a:r>
            <a:r>
              <a:rPr lang="it-IT" b="0" i="0" dirty="0">
                <a:solidFill>
                  <a:srgbClr val="000000"/>
                </a:solidFill>
                <a:effectLst/>
                <a:latin typeface="+mj-lt"/>
              </a:rPr>
              <a:t> dolor </a:t>
            </a:r>
            <a:r>
              <a:rPr lang="it-IT" b="0" i="0" dirty="0" err="1">
                <a:solidFill>
                  <a:srgbClr val="000000"/>
                </a:solidFill>
                <a:effectLst/>
                <a:latin typeface="+mj-lt"/>
              </a:rPr>
              <a:t>at</a:t>
            </a:r>
            <a:r>
              <a:rPr lang="it-IT" b="0" i="0" dirty="0">
                <a:solidFill>
                  <a:srgbClr val="000000"/>
                </a:solidFill>
                <a:effectLst/>
                <a:latin typeface="+mj-lt"/>
              </a:rPr>
              <a:t> </a:t>
            </a:r>
            <a:r>
              <a:rPr lang="it-IT" b="0" i="0" dirty="0" err="1">
                <a:solidFill>
                  <a:srgbClr val="000000"/>
                </a:solidFill>
                <a:effectLst/>
                <a:latin typeface="+mj-lt"/>
              </a:rPr>
              <a:t>efficitur</a:t>
            </a:r>
            <a:r>
              <a:rPr lang="it-IT" b="0" i="0" dirty="0">
                <a:solidFill>
                  <a:srgbClr val="000000"/>
                </a:solidFill>
                <a:effectLst/>
                <a:latin typeface="+mj-lt"/>
              </a:rPr>
              <a:t>. Nulla in est </a:t>
            </a:r>
            <a:r>
              <a:rPr lang="it-IT" b="0" i="0" dirty="0" err="1">
                <a:solidFill>
                  <a:srgbClr val="000000"/>
                </a:solidFill>
                <a:effectLst/>
                <a:latin typeface="+mj-lt"/>
              </a:rPr>
              <a:t>at</a:t>
            </a:r>
            <a:r>
              <a:rPr lang="it-IT" b="0" i="0" dirty="0">
                <a:solidFill>
                  <a:srgbClr val="000000"/>
                </a:solidFill>
                <a:effectLst/>
                <a:latin typeface="+mj-lt"/>
              </a:rPr>
              <a:t> ante </a:t>
            </a:r>
            <a:r>
              <a:rPr lang="it-IT" b="0" i="0" dirty="0" err="1">
                <a:solidFill>
                  <a:srgbClr val="000000"/>
                </a:solidFill>
                <a:effectLst/>
                <a:latin typeface="+mj-lt"/>
              </a:rPr>
              <a:t>aliquam</a:t>
            </a:r>
            <a:r>
              <a:rPr lang="it-IT" b="0" i="0" dirty="0">
                <a:solidFill>
                  <a:srgbClr val="000000"/>
                </a:solidFill>
                <a:effectLst/>
                <a:latin typeface="+mj-lt"/>
              </a:rPr>
              <a:t> </a:t>
            </a:r>
            <a:r>
              <a:rPr lang="it-IT" b="0" i="0" dirty="0" err="1">
                <a:solidFill>
                  <a:srgbClr val="000000"/>
                </a:solidFill>
                <a:effectLst/>
                <a:latin typeface="+mj-lt"/>
              </a:rPr>
              <a:t>hendrerit</a:t>
            </a:r>
            <a:r>
              <a:rPr lang="it-IT" b="0" i="0" dirty="0">
                <a:solidFill>
                  <a:srgbClr val="000000"/>
                </a:solidFill>
                <a:effectLst/>
                <a:latin typeface="+mj-lt"/>
              </a:rPr>
              <a:t> </a:t>
            </a:r>
            <a:r>
              <a:rPr lang="it-IT" b="0" i="0" dirty="0" err="1">
                <a:solidFill>
                  <a:srgbClr val="000000"/>
                </a:solidFill>
                <a:effectLst/>
                <a:latin typeface="+mj-lt"/>
              </a:rPr>
              <a:t>at</a:t>
            </a:r>
            <a:r>
              <a:rPr lang="it-IT" b="0" i="0" dirty="0">
                <a:solidFill>
                  <a:srgbClr val="000000"/>
                </a:solidFill>
                <a:effectLst/>
                <a:latin typeface="+mj-lt"/>
              </a:rPr>
              <a:t> </a:t>
            </a:r>
            <a:r>
              <a:rPr lang="it-IT" b="0" i="0" dirty="0" err="1">
                <a:solidFill>
                  <a:srgbClr val="000000"/>
                </a:solidFill>
                <a:effectLst/>
                <a:latin typeface="+mj-lt"/>
              </a:rPr>
              <a:t>sit</a:t>
            </a:r>
            <a:r>
              <a:rPr lang="it-IT" b="0" i="0" dirty="0">
                <a:solidFill>
                  <a:srgbClr val="000000"/>
                </a:solidFill>
                <a:effectLst/>
                <a:latin typeface="+mj-lt"/>
              </a:rPr>
              <a:t> </a:t>
            </a:r>
            <a:r>
              <a:rPr lang="it-IT" b="0" i="0" dirty="0" err="1">
                <a:solidFill>
                  <a:srgbClr val="000000"/>
                </a:solidFill>
                <a:effectLst/>
                <a:latin typeface="+mj-lt"/>
              </a:rPr>
              <a:t>amet</a:t>
            </a:r>
            <a:r>
              <a:rPr lang="it-IT" b="0" i="0" dirty="0">
                <a:solidFill>
                  <a:srgbClr val="000000"/>
                </a:solidFill>
                <a:effectLst/>
                <a:latin typeface="+mj-lt"/>
              </a:rPr>
              <a:t> mi. Orci </a:t>
            </a:r>
            <a:r>
              <a:rPr lang="it-IT" b="0" i="0" dirty="0" err="1">
                <a:solidFill>
                  <a:srgbClr val="000000"/>
                </a:solidFill>
                <a:effectLst/>
                <a:latin typeface="+mj-lt"/>
              </a:rPr>
              <a:t>varius</a:t>
            </a:r>
            <a:r>
              <a:rPr lang="it-IT" b="0" i="0" dirty="0">
                <a:solidFill>
                  <a:srgbClr val="000000"/>
                </a:solidFill>
                <a:effectLst/>
                <a:latin typeface="+mj-lt"/>
              </a:rPr>
              <a:t> </a:t>
            </a:r>
            <a:r>
              <a:rPr lang="it-IT" b="0" i="0" dirty="0" err="1">
                <a:solidFill>
                  <a:srgbClr val="000000"/>
                </a:solidFill>
                <a:effectLst/>
                <a:latin typeface="+mj-lt"/>
              </a:rPr>
              <a:t>natoque</a:t>
            </a:r>
            <a:r>
              <a:rPr lang="it-IT" b="0" i="0" dirty="0">
                <a:solidFill>
                  <a:srgbClr val="000000"/>
                </a:solidFill>
                <a:effectLst/>
                <a:latin typeface="+mj-lt"/>
              </a:rPr>
              <a:t> </a:t>
            </a:r>
            <a:r>
              <a:rPr lang="it-IT" b="0" i="0" dirty="0" err="1">
                <a:solidFill>
                  <a:srgbClr val="000000"/>
                </a:solidFill>
                <a:effectLst/>
                <a:latin typeface="+mj-lt"/>
              </a:rPr>
              <a:t>penatibus</a:t>
            </a:r>
            <a:r>
              <a:rPr lang="it-IT" b="0" i="0" dirty="0">
                <a:solidFill>
                  <a:srgbClr val="000000"/>
                </a:solidFill>
                <a:effectLst/>
                <a:latin typeface="+mj-lt"/>
              </a:rPr>
              <a:t> et </a:t>
            </a:r>
            <a:r>
              <a:rPr lang="it-IT" b="0" i="0" dirty="0" err="1">
                <a:solidFill>
                  <a:srgbClr val="000000"/>
                </a:solidFill>
                <a:effectLst/>
                <a:latin typeface="+mj-lt"/>
              </a:rPr>
              <a:t>magnis</a:t>
            </a:r>
            <a:r>
              <a:rPr lang="it-IT" b="0" i="0" dirty="0">
                <a:solidFill>
                  <a:srgbClr val="000000"/>
                </a:solidFill>
                <a:effectLst/>
                <a:latin typeface="+mj-lt"/>
              </a:rPr>
              <a:t> </a:t>
            </a:r>
            <a:r>
              <a:rPr lang="it-IT" b="0" i="0" dirty="0" err="1">
                <a:solidFill>
                  <a:srgbClr val="000000"/>
                </a:solidFill>
                <a:effectLst/>
                <a:latin typeface="+mj-lt"/>
              </a:rPr>
              <a:t>dis</a:t>
            </a:r>
            <a:r>
              <a:rPr lang="it-IT" b="0" i="0" dirty="0">
                <a:solidFill>
                  <a:srgbClr val="000000"/>
                </a:solidFill>
                <a:effectLst/>
                <a:latin typeface="+mj-lt"/>
              </a:rPr>
              <a:t> </a:t>
            </a:r>
            <a:r>
              <a:rPr lang="it-IT" b="0" i="0" dirty="0" err="1">
                <a:solidFill>
                  <a:srgbClr val="000000"/>
                </a:solidFill>
                <a:effectLst/>
                <a:latin typeface="+mj-lt"/>
              </a:rPr>
              <a:t>parturient</a:t>
            </a:r>
            <a:r>
              <a:rPr lang="it-IT" b="0" i="0" dirty="0">
                <a:solidFill>
                  <a:srgbClr val="000000"/>
                </a:solidFill>
                <a:effectLst/>
                <a:latin typeface="+mj-lt"/>
              </a:rPr>
              <a:t> </a:t>
            </a:r>
            <a:r>
              <a:rPr lang="it-IT" b="0" i="0" dirty="0" err="1">
                <a:solidFill>
                  <a:srgbClr val="000000"/>
                </a:solidFill>
                <a:effectLst/>
                <a:latin typeface="+mj-lt"/>
              </a:rPr>
              <a:t>montes</a:t>
            </a:r>
            <a:r>
              <a:rPr lang="it-IT" b="0" i="0" dirty="0">
                <a:solidFill>
                  <a:srgbClr val="000000"/>
                </a:solidFill>
                <a:effectLst/>
                <a:latin typeface="+mj-lt"/>
              </a:rPr>
              <a:t>, </a:t>
            </a:r>
            <a:r>
              <a:rPr lang="it-IT" b="0" i="0" dirty="0" err="1">
                <a:solidFill>
                  <a:srgbClr val="000000"/>
                </a:solidFill>
                <a:effectLst/>
                <a:latin typeface="+mj-lt"/>
              </a:rPr>
              <a:t>nascetur</a:t>
            </a:r>
            <a:r>
              <a:rPr lang="it-IT" b="0" i="0" dirty="0">
                <a:solidFill>
                  <a:srgbClr val="000000"/>
                </a:solidFill>
                <a:effectLst/>
                <a:latin typeface="+mj-lt"/>
              </a:rPr>
              <a:t> </a:t>
            </a:r>
            <a:r>
              <a:rPr lang="it-IT" b="0" i="0" dirty="0" err="1">
                <a:solidFill>
                  <a:srgbClr val="000000"/>
                </a:solidFill>
                <a:effectLst/>
                <a:latin typeface="+mj-lt"/>
              </a:rPr>
              <a:t>ridiculus</a:t>
            </a:r>
            <a:r>
              <a:rPr lang="it-IT" b="0" i="0" dirty="0">
                <a:solidFill>
                  <a:srgbClr val="000000"/>
                </a:solidFill>
                <a:effectLst/>
                <a:latin typeface="+mj-lt"/>
              </a:rPr>
              <a:t> </a:t>
            </a:r>
            <a:r>
              <a:rPr lang="it-IT" b="0" i="0" dirty="0" err="1">
                <a:solidFill>
                  <a:srgbClr val="000000"/>
                </a:solidFill>
                <a:effectLst/>
                <a:latin typeface="+mj-lt"/>
              </a:rPr>
              <a:t>mus</a:t>
            </a:r>
            <a:r>
              <a:rPr lang="it-IT" b="0" i="0" dirty="0">
                <a:solidFill>
                  <a:srgbClr val="000000"/>
                </a:solidFill>
                <a:effectLst/>
                <a:latin typeface="+mj-lt"/>
              </a:rPr>
              <a:t>. Donec odio </a:t>
            </a:r>
            <a:r>
              <a:rPr lang="it-IT" b="0" i="0" dirty="0" err="1">
                <a:solidFill>
                  <a:srgbClr val="000000"/>
                </a:solidFill>
                <a:effectLst/>
                <a:latin typeface="+mj-lt"/>
              </a:rPr>
              <a:t>purus</a:t>
            </a:r>
            <a:r>
              <a:rPr lang="it-IT" b="0" i="0" dirty="0">
                <a:solidFill>
                  <a:srgbClr val="000000"/>
                </a:solidFill>
                <a:effectLst/>
                <a:latin typeface="+mj-lt"/>
              </a:rPr>
              <a:t>, </a:t>
            </a:r>
            <a:r>
              <a:rPr lang="it-IT" b="0" i="0" dirty="0" err="1">
                <a:solidFill>
                  <a:srgbClr val="000000"/>
                </a:solidFill>
                <a:effectLst/>
                <a:latin typeface="+mj-lt"/>
              </a:rPr>
              <a:t>ullamcorper</a:t>
            </a:r>
            <a:r>
              <a:rPr lang="it-IT" b="0" i="0" dirty="0">
                <a:solidFill>
                  <a:srgbClr val="000000"/>
                </a:solidFill>
                <a:effectLst/>
                <a:latin typeface="+mj-lt"/>
              </a:rPr>
              <a:t> </a:t>
            </a:r>
            <a:r>
              <a:rPr lang="it-IT" b="0" i="0" dirty="0" err="1">
                <a:solidFill>
                  <a:srgbClr val="000000"/>
                </a:solidFill>
                <a:effectLst/>
                <a:latin typeface="+mj-lt"/>
              </a:rPr>
              <a:t>eget</a:t>
            </a:r>
            <a:r>
              <a:rPr lang="it-IT" b="0" i="0" dirty="0">
                <a:solidFill>
                  <a:srgbClr val="000000"/>
                </a:solidFill>
                <a:effectLst/>
                <a:latin typeface="+mj-lt"/>
              </a:rPr>
              <a:t> massa </a:t>
            </a:r>
            <a:r>
              <a:rPr lang="it-IT" b="0" i="0" dirty="0" err="1">
                <a:solidFill>
                  <a:srgbClr val="000000"/>
                </a:solidFill>
                <a:effectLst/>
                <a:latin typeface="+mj-lt"/>
              </a:rPr>
              <a:t>ac</a:t>
            </a:r>
            <a:r>
              <a:rPr lang="it-IT" b="0" i="0" dirty="0">
                <a:solidFill>
                  <a:srgbClr val="000000"/>
                </a:solidFill>
                <a:effectLst/>
                <a:latin typeface="+mj-lt"/>
              </a:rPr>
              <a:t>, </a:t>
            </a:r>
            <a:r>
              <a:rPr lang="it-IT" b="0" i="0" dirty="0" err="1">
                <a:solidFill>
                  <a:srgbClr val="000000"/>
                </a:solidFill>
                <a:effectLst/>
                <a:latin typeface="+mj-lt"/>
              </a:rPr>
              <a:t>aliquet</a:t>
            </a:r>
            <a:r>
              <a:rPr lang="it-IT" b="0" i="0" dirty="0">
                <a:solidFill>
                  <a:srgbClr val="000000"/>
                </a:solidFill>
                <a:effectLst/>
                <a:latin typeface="+mj-lt"/>
              </a:rPr>
              <a:t> </a:t>
            </a:r>
            <a:r>
              <a:rPr lang="it-IT" b="0" i="0" dirty="0" err="1">
                <a:solidFill>
                  <a:srgbClr val="000000"/>
                </a:solidFill>
                <a:effectLst/>
                <a:latin typeface="+mj-lt"/>
              </a:rPr>
              <a:t>facilisis</a:t>
            </a:r>
            <a:r>
              <a:rPr lang="it-IT" b="0" i="0" dirty="0">
                <a:solidFill>
                  <a:srgbClr val="000000"/>
                </a:solidFill>
                <a:effectLst/>
                <a:latin typeface="+mj-lt"/>
              </a:rPr>
              <a:t> urna. </a:t>
            </a:r>
            <a:r>
              <a:rPr lang="it-IT" b="0" i="0" dirty="0" err="1">
                <a:solidFill>
                  <a:srgbClr val="000000"/>
                </a:solidFill>
                <a:effectLst/>
                <a:latin typeface="+mj-lt"/>
              </a:rPr>
              <a:t>Maecenas</a:t>
            </a:r>
            <a:r>
              <a:rPr lang="it-IT" b="0" i="0" dirty="0">
                <a:solidFill>
                  <a:srgbClr val="000000"/>
                </a:solidFill>
                <a:effectLst/>
                <a:latin typeface="+mj-lt"/>
              </a:rPr>
              <a:t> </a:t>
            </a:r>
            <a:r>
              <a:rPr lang="it-IT" b="0" i="0" dirty="0" err="1">
                <a:solidFill>
                  <a:srgbClr val="000000"/>
                </a:solidFill>
                <a:effectLst/>
                <a:latin typeface="+mj-lt"/>
              </a:rPr>
              <a:t>luctus</a:t>
            </a:r>
            <a:r>
              <a:rPr lang="it-IT" b="0" i="0" dirty="0">
                <a:solidFill>
                  <a:srgbClr val="000000"/>
                </a:solidFill>
                <a:effectLst/>
                <a:latin typeface="+mj-lt"/>
              </a:rPr>
              <a:t> cursus </a:t>
            </a:r>
            <a:r>
              <a:rPr lang="it-IT" b="0" i="0" dirty="0" err="1">
                <a:solidFill>
                  <a:srgbClr val="000000"/>
                </a:solidFill>
                <a:effectLst/>
                <a:latin typeface="+mj-lt"/>
              </a:rPr>
              <a:t>accumsan</a:t>
            </a:r>
            <a:r>
              <a:rPr lang="it-IT" b="0" i="0" dirty="0">
                <a:solidFill>
                  <a:srgbClr val="000000"/>
                </a:solidFill>
                <a:effectLst/>
                <a:latin typeface="+mj-lt"/>
              </a:rPr>
              <a:t>. </a:t>
            </a:r>
            <a:r>
              <a:rPr lang="it-IT" b="0" i="0" dirty="0" err="1">
                <a:solidFill>
                  <a:srgbClr val="000000"/>
                </a:solidFill>
                <a:effectLst/>
                <a:latin typeface="+mj-lt"/>
              </a:rPr>
              <a:t>Suspendisse</a:t>
            </a:r>
            <a:r>
              <a:rPr lang="it-IT" b="0" i="0" dirty="0">
                <a:solidFill>
                  <a:srgbClr val="000000"/>
                </a:solidFill>
                <a:effectLst/>
                <a:latin typeface="+mj-lt"/>
              </a:rPr>
              <a:t> </a:t>
            </a:r>
            <a:r>
              <a:rPr lang="it-IT" b="0" i="0" dirty="0" err="1">
                <a:solidFill>
                  <a:srgbClr val="000000"/>
                </a:solidFill>
                <a:effectLst/>
                <a:latin typeface="+mj-lt"/>
              </a:rPr>
              <a:t>eget</a:t>
            </a:r>
            <a:r>
              <a:rPr lang="it-IT" b="0" i="0" dirty="0">
                <a:solidFill>
                  <a:srgbClr val="000000"/>
                </a:solidFill>
                <a:effectLst/>
                <a:latin typeface="+mj-lt"/>
              </a:rPr>
              <a:t> magna </a:t>
            </a:r>
            <a:r>
              <a:rPr lang="it-IT" b="0" i="0" dirty="0" err="1">
                <a:solidFill>
                  <a:srgbClr val="000000"/>
                </a:solidFill>
                <a:effectLst/>
                <a:latin typeface="+mj-lt"/>
              </a:rPr>
              <a:t>aliquam</a:t>
            </a:r>
            <a:r>
              <a:rPr lang="it-IT" b="0" i="0" dirty="0">
                <a:solidFill>
                  <a:srgbClr val="000000"/>
                </a:solidFill>
                <a:effectLst/>
                <a:latin typeface="+mj-lt"/>
              </a:rPr>
              <a:t>, </a:t>
            </a:r>
            <a:r>
              <a:rPr lang="it-IT" b="0" i="0" dirty="0" err="1">
                <a:solidFill>
                  <a:srgbClr val="000000"/>
                </a:solidFill>
                <a:effectLst/>
                <a:latin typeface="+mj-lt"/>
              </a:rPr>
              <a:t>pretium</a:t>
            </a:r>
            <a:r>
              <a:rPr lang="it-IT" b="0" i="0" dirty="0">
                <a:solidFill>
                  <a:srgbClr val="000000"/>
                </a:solidFill>
                <a:effectLst/>
                <a:latin typeface="+mj-lt"/>
              </a:rPr>
              <a:t> </a:t>
            </a:r>
            <a:r>
              <a:rPr lang="it-IT" b="0" i="0" dirty="0" err="1">
                <a:solidFill>
                  <a:srgbClr val="000000"/>
                </a:solidFill>
                <a:effectLst/>
                <a:latin typeface="+mj-lt"/>
              </a:rPr>
              <a:t>lorem</a:t>
            </a:r>
            <a:r>
              <a:rPr lang="it-IT" b="0" i="0" dirty="0">
                <a:solidFill>
                  <a:srgbClr val="000000"/>
                </a:solidFill>
                <a:effectLst/>
                <a:latin typeface="+mj-lt"/>
              </a:rPr>
              <a:t> vitae, </a:t>
            </a:r>
            <a:r>
              <a:rPr lang="it-IT" b="0" i="0" dirty="0" err="1">
                <a:solidFill>
                  <a:srgbClr val="000000"/>
                </a:solidFill>
                <a:effectLst/>
                <a:latin typeface="+mj-lt"/>
              </a:rPr>
              <a:t>iaculis</a:t>
            </a:r>
            <a:r>
              <a:rPr lang="it-IT" b="0" i="0" dirty="0">
                <a:solidFill>
                  <a:srgbClr val="000000"/>
                </a:solidFill>
                <a:effectLst/>
                <a:latin typeface="+mj-lt"/>
              </a:rPr>
              <a:t> magna. </a:t>
            </a:r>
            <a:r>
              <a:rPr lang="it-IT" b="0" i="0" dirty="0" err="1">
                <a:solidFill>
                  <a:srgbClr val="000000"/>
                </a:solidFill>
                <a:effectLst/>
                <a:latin typeface="+mj-lt"/>
              </a:rPr>
              <a:t>Vestibulum</a:t>
            </a:r>
            <a:r>
              <a:rPr lang="it-IT" b="0" i="0" dirty="0">
                <a:solidFill>
                  <a:srgbClr val="000000"/>
                </a:solidFill>
                <a:effectLst/>
                <a:latin typeface="+mj-lt"/>
              </a:rPr>
              <a:t> a </a:t>
            </a:r>
            <a:r>
              <a:rPr lang="it-IT" b="0" i="0" dirty="0" err="1">
                <a:solidFill>
                  <a:srgbClr val="000000"/>
                </a:solidFill>
                <a:effectLst/>
                <a:latin typeface="+mj-lt"/>
              </a:rPr>
              <a:t>malesuada</a:t>
            </a:r>
            <a:r>
              <a:rPr lang="it-IT" b="0" i="0" dirty="0">
                <a:solidFill>
                  <a:srgbClr val="000000"/>
                </a:solidFill>
                <a:effectLst/>
                <a:latin typeface="+mj-lt"/>
              </a:rPr>
              <a:t> </a:t>
            </a:r>
            <a:r>
              <a:rPr lang="it-IT" b="0" i="0" dirty="0" err="1">
                <a:solidFill>
                  <a:srgbClr val="000000"/>
                </a:solidFill>
                <a:effectLst/>
                <a:latin typeface="+mj-lt"/>
              </a:rPr>
              <a:t>justo</a:t>
            </a:r>
            <a:r>
              <a:rPr lang="it-IT" b="0" i="0" dirty="0">
                <a:solidFill>
                  <a:srgbClr val="000000"/>
                </a:solidFill>
                <a:effectLst/>
                <a:latin typeface="+mj-lt"/>
              </a:rPr>
              <a:t>. </a:t>
            </a:r>
            <a:r>
              <a:rPr lang="it-IT" b="0" i="0" dirty="0" err="1">
                <a:solidFill>
                  <a:srgbClr val="000000"/>
                </a:solidFill>
                <a:effectLst/>
                <a:latin typeface="+mj-lt"/>
              </a:rPr>
              <a:t>Proin</a:t>
            </a:r>
            <a:r>
              <a:rPr lang="it-IT" b="0" i="0" dirty="0">
                <a:solidFill>
                  <a:srgbClr val="000000"/>
                </a:solidFill>
                <a:effectLst/>
                <a:latin typeface="+mj-lt"/>
              </a:rPr>
              <a:t> et urna </a:t>
            </a:r>
            <a:r>
              <a:rPr lang="it-IT" b="0" i="0" dirty="0" err="1">
                <a:solidFill>
                  <a:srgbClr val="000000"/>
                </a:solidFill>
                <a:effectLst/>
                <a:latin typeface="+mj-lt"/>
              </a:rPr>
              <a:t>laoreet</a:t>
            </a:r>
            <a:r>
              <a:rPr lang="it-IT" b="0" i="0" dirty="0">
                <a:solidFill>
                  <a:srgbClr val="000000"/>
                </a:solidFill>
                <a:effectLst/>
                <a:latin typeface="+mj-lt"/>
              </a:rPr>
              <a:t>, </a:t>
            </a:r>
            <a:r>
              <a:rPr lang="it-IT" b="0" i="0" dirty="0" err="1">
                <a:solidFill>
                  <a:srgbClr val="000000"/>
                </a:solidFill>
                <a:effectLst/>
                <a:latin typeface="+mj-lt"/>
              </a:rPr>
              <a:t>scelerisque</a:t>
            </a:r>
            <a:r>
              <a:rPr lang="it-IT" b="0" i="0" dirty="0">
                <a:solidFill>
                  <a:srgbClr val="000000"/>
                </a:solidFill>
                <a:effectLst/>
                <a:latin typeface="+mj-lt"/>
              </a:rPr>
              <a:t> </a:t>
            </a:r>
            <a:r>
              <a:rPr lang="it-IT" b="0" i="0" dirty="0" err="1">
                <a:solidFill>
                  <a:srgbClr val="000000"/>
                </a:solidFill>
                <a:effectLst/>
                <a:latin typeface="+mj-lt"/>
              </a:rPr>
              <a:t>ipsum</a:t>
            </a:r>
            <a:r>
              <a:rPr lang="it-IT" b="0" i="0" dirty="0">
                <a:solidFill>
                  <a:srgbClr val="000000"/>
                </a:solidFill>
                <a:effectLst/>
                <a:latin typeface="+mj-lt"/>
              </a:rPr>
              <a:t> non, </a:t>
            </a:r>
            <a:r>
              <a:rPr lang="it-IT" b="0" i="0" dirty="0" err="1">
                <a:solidFill>
                  <a:srgbClr val="000000"/>
                </a:solidFill>
                <a:effectLst/>
                <a:latin typeface="+mj-lt"/>
              </a:rPr>
              <a:t>laoreet</a:t>
            </a:r>
            <a:r>
              <a:rPr lang="it-IT" b="0" i="0" dirty="0">
                <a:solidFill>
                  <a:srgbClr val="000000"/>
                </a:solidFill>
                <a:effectLst/>
                <a:latin typeface="+mj-lt"/>
              </a:rPr>
              <a:t> ex. </a:t>
            </a:r>
            <a:r>
              <a:rPr lang="it-IT" b="0" i="0" dirty="0" err="1">
                <a:solidFill>
                  <a:srgbClr val="000000"/>
                </a:solidFill>
                <a:effectLst/>
                <a:latin typeface="+mj-lt"/>
              </a:rPr>
              <a:t>Proin</a:t>
            </a:r>
            <a:r>
              <a:rPr lang="it-IT" b="0" i="0" dirty="0">
                <a:solidFill>
                  <a:srgbClr val="000000"/>
                </a:solidFill>
                <a:effectLst/>
                <a:latin typeface="+mj-lt"/>
              </a:rPr>
              <a:t> molestie, </a:t>
            </a:r>
            <a:r>
              <a:rPr lang="it-IT" b="0" i="0" dirty="0" err="1">
                <a:solidFill>
                  <a:srgbClr val="000000"/>
                </a:solidFill>
                <a:effectLst/>
                <a:latin typeface="+mj-lt"/>
              </a:rPr>
              <a:t>sem</a:t>
            </a:r>
            <a:r>
              <a:rPr lang="it-IT" b="0" i="0" dirty="0">
                <a:solidFill>
                  <a:srgbClr val="000000"/>
                </a:solidFill>
                <a:effectLst/>
                <a:latin typeface="+mj-lt"/>
              </a:rPr>
              <a:t> </a:t>
            </a:r>
            <a:r>
              <a:rPr lang="it-IT" b="0" i="0" dirty="0" err="1">
                <a:solidFill>
                  <a:srgbClr val="000000"/>
                </a:solidFill>
                <a:effectLst/>
                <a:latin typeface="+mj-lt"/>
              </a:rPr>
              <a:t>eget</a:t>
            </a:r>
            <a:r>
              <a:rPr lang="it-IT" b="0" i="0" dirty="0">
                <a:solidFill>
                  <a:srgbClr val="000000"/>
                </a:solidFill>
                <a:effectLst/>
                <a:latin typeface="+mj-lt"/>
              </a:rPr>
              <a:t> </a:t>
            </a:r>
            <a:r>
              <a:rPr lang="it-IT" b="0" i="0" dirty="0" err="1">
                <a:solidFill>
                  <a:srgbClr val="000000"/>
                </a:solidFill>
                <a:effectLst/>
                <a:latin typeface="+mj-lt"/>
              </a:rPr>
              <a:t>posuere</a:t>
            </a:r>
            <a:r>
              <a:rPr lang="it-IT" b="0" i="0" dirty="0">
                <a:solidFill>
                  <a:srgbClr val="000000"/>
                </a:solidFill>
                <a:effectLst/>
                <a:latin typeface="+mj-lt"/>
              </a:rPr>
              <a:t> ornare, </a:t>
            </a:r>
            <a:r>
              <a:rPr lang="it-IT" b="0" i="0" dirty="0" err="1">
                <a:solidFill>
                  <a:srgbClr val="000000"/>
                </a:solidFill>
                <a:effectLst/>
                <a:latin typeface="+mj-lt"/>
              </a:rPr>
              <a:t>justo</a:t>
            </a:r>
            <a:r>
              <a:rPr lang="it-IT" b="0" i="0" dirty="0">
                <a:solidFill>
                  <a:srgbClr val="000000"/>
                </a:solidFill>
                <a:effectLst/>
                <a:latin typeface="+mj-lt"/>
              </a:rPr>
              <a:t> </a:t>
            </a:r>
            <a:r>
              <a:rPr lang="it-IT" b="0" i="0" dirty="0" err="1">
                <a:solidFill>
                  <a:srgbClr val="000000"/>
                </a:solidFill>
                <a:effectLst/>
                <a:latin typeface="+mj-lt"/>
              </a:rPr>
              <a:t>turpis</a:t>
            </a:r>
            <a:r>
              <a:rPr lang="it-IT" b="0" i="0" dirty="0">
                <a:solidFill>
                  <a:srgbClr val="000000"/>
                </a:solidFill>
                <a:effectLst/>
                <a:latin typeface="+mj-lt"/>
              </a:rPr>
              <a:t> </a:t>
            </a:r>
            <a:r>
              <a:rPr lang="it-IT" b="0" i="0" dirty="0" err="1">
                <a:solidFill>
                  <a:srgbClr val="000000"/>
                </a:solidFill>
                <a:effectLst/>
                <a:latin typeface="+mj-lt"/>
              </a:rPr>
              <a:t>sollicitudin</a:t>
            </a:r>
            <a:r>
              <a:rPr lang="it-IT" b="0" i="0" dirty="0">
                <a:solidFill>
                  <a:srgbClr val="000000"/>
                </a:solidFill>
                <a:effectLst/>
                <a:latin typeface="+mj-lt"/>
              </a:rPr>
              <a:t> </a:t>
            </a:r>
            <a:r>
              <a:rPr lang="it-IT" b="0" i="0" dirty="0" err="1">
                <a:solidFill>
                  <a:srgbClr val="000000"/>
                </a:solidFill>
                <a:effectLst/>
                <a:latin typeface="+mj-lt"/>
              </a:rPr>
              <a:t>tortor</a:t>
            </a:r>
            <a:r>
              <a:rPr lang="it-IT" b="0" i="0" dirty="0">
                <a:solidFill>
                  <a:srgbClr val="000000"/>
                </a:solidFill>
                <a:effectLst/>
                <a:latin typeface="+mj-lt"/>
              </a:rPr>
              <a:t>, </a:t>
            </a:r>
            <a:r>
              <a:rPr lang="it-IT" b="0" i="0" dirty="0" err="1">
                <a:solidFill>
                  <a:srgbClr val="000000"/>
                </a:solidFill>
                <a:effectLst/>
                <a:latin typeface="+mj-lt"/>
              </a:rPr>
              <a:t>nec</a:t>
            </a:r>
            <a:r>
              <a:rPr lang="it-IT" b="0" i="0" dirty="0">
                <a:solidFill>
                  <a:srgbClr val="000000"/>
                </a:solidFill>
                <a:effectLst/>
                <a:latin typeface="+mj-lt"/>
              </a:rPr>
              <a:t> </a:t>
            </a:r>
            <a:r>
              <a:rPr lang="it-IT" b="0" i="0" dirty="0" err="1">
                <a:solidFill>
                  <a:srgbClr val="000000"/>
                </a:solidFill>
                <a:effectLst/>
                <a:latin typeface="+mj-lt"/>
              </a:rPr>
              <a:t>lobortis</a:t>
            </a:r>
            <a:r>
              <a:rPr lang="it-IT" b="0" i="0" dirty="0">
                <a:solidFill>
                  <a:srgbClr val="000000"/>
                </a:solidFill>
                <a:effectLst/>
                <a:latin typeface="+mj-lt"/>
              </a:rPr>
              <a:t> </a:t>
            </a:r>
            <a:r>
              <a:rPr lang="it-IT" b="0" i="0" dirty="0" err="1">
                <a:solidFill>
                  <a:srgbClr val="000000"/>
                </a:solidFill>
                <a:effectLst/>
                <a:latin typeface="+mj-lt"/>
              </a:rPr>
              <a:t>tortor</a:t>
            </a:r>
            <a:r>
              <a:rPr lang="it-IT" b="0" i="0" dirty="0">
                <a:solidFill>
                  <a:srgbClr val="000000"/>
                </a:solidFill>
                <a:effectLst/>
                <a:latin typeface="+mj-lt"/>
              </a:rPr>
              <a:t> </a:t>
            </a:r>
            <a:r>
              <a:rPr lang="it-IT" b="0" i="0" dirty="0" err="1">
                <a:solidFill>
                  <a:srgbClr val="000000"/>
                </a:solidFill>
                <a:effectLst/>
                <a:latin typeface="+mj-lt"/>
              </a:rPr>
              <a:t>tortor</a:t>
            </a:r>
            <a:r>
              <a:rPr lang="it-IT" b="0" i="0" dirty="0">
                <a:solidFill>
                  <a:srgbClr val="000000"/>
                </a:solidFill>
                <a:effectLst/>
                <a:latin typeface="+mj-lt"/>
              </a:rPr>
              <a:t> a urna. </a:t>
            </a:r>
            <a:r>
              <a:rPr lang="it-IT" b="0" i="0" dirty="0" err="1">
                <a:solidFill>
                  <a:srgbClr val="000000"/>
                </a:solidFill>
                <a:effectLst/>
                <a:latin typeface="+mj-lt"/>
              </a:rPr>
              <a:t>Duis</a:t>
            </a:r>
            <a:r>
              <a:rPr lang="it-IT" b="0" i="0" dirty="0">
                <a:solidFill>
                  <a:srgbClr val="000000"/>
                </a:solidFill>
                <a:effectLst/>
                <a:latin typeface="+mj-lt"/>
              </a:rPr>
              <a:t> </a:t>
            </a:r>
            <a:r>
              <a:rPr lang="it-IT" sz="2600" b="1" i="0" dirty="0" err="1">
                <a:solidFill>
                  <a:srgbClr val="000000"/>
                </a:solidFill>
                <a:effectLst/>
                <a:latin typeface="+mj-lt"/>
              </a:rPr>
              <a:t>fringilla</a:t>
            </a:r>
            <a:r>
              <a:rPr lang="it-IT" sz="2600" b="1" i="0" dirty="0">
                <a:solidFill>
                  <a:srgbClr val="000000"/>
                </a:solidFill>
                <a:effectLst/>
                <a:latin typeface="+mj-lt"/>
              </a:rPr>
              <a:t> </a:t>
            </a:r>
            <a:r>
              <a:rPr lang="it-IT" sz="2600" b="1" i="0" dirty="0" err="1">
                <a:solidFill>
                  <a:srgbClr val="000000"/>
                </a:solidFill>
                <a:effectLst/>
                <a:latin typeface="+mj-lt"/>
              </a:rPr>
              <a:t>egestas</a:t>
            </a:r>
            <a:r>
              <a:rPr lang="it-IT" sz="2600" b="1" i="0" dirty="0">
                <a:solidFill>
                  <a:srgbClr val="000000"/>
                </a:solidFill>
                <a:effectLst/>
                <a:latin typeface="+mj-lt"/>
              </a:rPr>
              <a:t> urna</a:t>
            </a:r>
            <a:r>
              <a:rPr lang="it-IT" b="0" i="0" dirty="0">
                <a:solidFill>
                  <a:srgbClr val="000000"/>
                </a:solidFill>
                <a:effectLst/>
                <a:latin typeface="+mj-lt"/>
              </a:rPr>
              <a:t>. Nunc </a:t>
            </a:r>
            <a:r>
              <a:rPr lang="it-IT" b="0" i="0" dirty="0" err="1">
                <a:solidFill>
                  <a:srgbClr val="000000"/>
                </a:solidFill>
                <a:effectLst/>
                <a:latin typeface="+mj-lt"/>
              </a:rPr>
              <a:t>nunc</a:t>
            </a:r>
            <a:r>
              <a:rPr lang="it-IT" b="0" i="0" dirty="0">
                <a:solidFill>
                  <a:srgbClr val="000000"/>
                </a:solidFill>
                <a:effectLst/>
                <a:latin typeface="+mj-lt"/>
              </a:rPr>
              <a:t> </a:t>
            </a:r>
            <a:r>
              <a:rPr lang="it-IT" b="0" i="0" dirty="0" err="1">
                <a:solidFill>
                  <a:srgbClr val="000000"/>
                </a:solidFill>
                <a:effectLst/>
                <a:latin typeface="+mj-lt"/>
              </a:rPr>
              <a:t>risus</a:t>
            </a:r>
            <a:r>
              <a:rPr lang="it-IT" b="0" i="0" dirty="0">
                <a:solidFill>
                  <a:srgbClr val="000000"/>
                </a:solidFill>
                <a:effectLst/>
                <a:latin typeface="+mj-lt"/>
              </a:rPr>
              <a:t>, viverra </a:t>
            </a:r>
            <a:r>
              <a:rPr lang="it-IT" b="0" i="0" dirty="0" err="1">
                <a:solidFill>
                  <a:srgbClr val="000000"/>
                </a:solidFill>
                <a:effectLst/>
                <a:latin typeface="+mj-lt"/>
              </a:rPr>
              <a:t>quis</a:t>
            </a:r>
            <a:r>
              <a:rPr lang="it-IT" b="0" i="0" dirty="0">
                <a:solidFill>
                  <a:srgbClr val="000000"/>
                </a:solidFill>
                <a:effectLst/>
                <a:latin typeface="+mj-lt"/>
              </a:rPr>
              <a:t> nulla et, </a:t>
            </a:r>
            <a:r>
              <a:rPr lang="it-IT" b="0" i="0" dirty="0" err="1">
                <a:solidFill>
                  <a:srgbClr val="000000"/>
                </a:solidFill>
                <a:effectLst/>
                <a:latin typeface="+mj-lt"/>
              </a:rPr>
              <a:t>congue</a:t>
            </a:r>
            <a:r>
              <a:rPr lang="it-IT" b="0" i="0" dirty="0">
                <a:solidFill>
                  <a:srgbClr val="000000"/>
                </a:solidFill>
                <a:effectLst/>
                <a:latin typeface="+mj-lt"/>
              </a:rPr>
              <a:t> </a:t>
            </a:r>
            <a:r>
              <a:rPr lang="it-IT" b="0" i="0" dirty="0" err="1">
                <a:solidFill>
                  <a:srgbClr val="000000"/>
                </a:solidFill>
                <a:effectLst/>
                <a:latin typeface="+mj-lt"/>
              </a:rPr>
              <a:t>pretium</a:t>
            </a:r>
            <a:r>
              <a:rPr lang="it-IT" b="0" i="0" dirty="0">
                <a:solidFill>
                  <a:srgbClr val="000000"/>
                </a:solidFill>
                <a:effectLst/>
                <a:latin typeface="+mj-lt"/>
              </a:rPr>
              <a:t> ex. </a:t>
            </a:r>
            <a:r>
              <a:rPr lang="it-IT" b="0" i="0" dirty="0" err="1">
                <a:solidFill>
                  <a:srgbClr val="000000"/>
                </a:solidFill>
                <a:effectLst/>
                <a:latin typeface="+mj-lt"/>
              </a:rPr>
              <a:t>Etiam</a:t>
            </a:r>
            <a:r>
              <a:rPr lang="it-IT" b="0" i="0" dirty="0">
                <a:solidFill>
                  <a:srgbClr val="000000"/>
                </a:solidFill>
                <a:effectLst/>
                <a:latin typeface="+mj-lt"/>
              </a:rPr>
              <a:t> </a:t>
            </a:r>
            <a:r>
              <a:rPr lang="it-IT" b="0" i="0" dirty="0" err="1">
                <a:solidFill>
                  <a:srgbClr val="000000"/>
                </a:solidFill>
                <a:effectLst/>
                <a:latin typeface="+mj-lt"/>
              </a:rPr>
              <a:t>commodo</a:t>
            </a:r>
            <a:r>
              <a:rPr lang="it-IT" b="0" i="0" dirty="0">
                <a:solidFill>
                  <a:srgbClr val="000000"/>
                </a:solidFill>
                <a:effectLst/>
                <a:latin typeface="+mj-lt"/>
              </a:rPr>
              <a:t> </a:t>
            </a:r>
            <a:r>
              <a:rPr lang="it-IT" b="0" i="0" dirty="0" err="1">
                <a:solidFill>
                  <a:srgbClr val="000000"/>
                </a:solidFill>
                <a:effectLst/>
                <a:latin typeface="+mj-lt"/>
              </a:rPr>
              <a:t>condimentum</a:t>
            </a:r>
            <a:r>
              <a:rPr lang="it-IT" b="0" i="0" dirty="0">
                <a:solidFill>
                  <a:srgbClr val="000000"/>
                </a:solidFill>
                <a:effectLst/>
                <a:latin typeface="+mj-lt"/>
              </a:rPr>
              <a:t> </a:t>
            </a:r>
            <a:r>
              <a:rPr lang="it-IT" b="0" i="0" dirty="0" err="1">
                <a:solidFill>
                  <a:srgbClr val="000000"/>
                </a:solidFill>
                <a:effectLst/>
                <a:latin typeface="+mj-lt"/>
              </a:rPr>
              <a:t>augue</a:t>
            </a:r>
            <a:r>
              <a:rPr lang="it-IT" b="0" i="0" dirty="0">
                <a:solidFill>
                  <a:srgbClr val="000000"/>
                </a:solidFill>
                <a:effectLst/>
                <a:latin typeface="+mj-lt"/>
              </a:rPr>
              <a:t>, vitae </a:t>
            </a:r>
            <a:r>
              <a:rPr lang="it-IT" b="0" i="0" dirty="0" err="1">
                <a:solidFill>
                  <a:srgbClr val="000000"/>
                </a:solidFill>
                <a:effectLst/>
                <a:latin typeface="+mj-lt"/>
              </a:rPr>
              <a:t>tristique</a:t>
            </a:r>
            <a:r>
              <a:rPr lang="it-IT" b="0" i="0" dirty="0">
                <a:solidFill>
                  <a:srgbClr val="000000"/>
                </a:solidFill>
                <a:effectLst/>
                <a:latin typeface="+mj-lt"/>
              </a:rPr>
              <a:t> </a:t>
            </a:r>
            <a:r>
              <a:rPr lang="it-IT" b="0" i="0" dirty="0" err="1">
                <a:solidFill>
                  <a:srgbClr val="000000"/>
                </a:solidFill>
                <a:effectLst/>
                <a:latin typeface="+mj-lt"/>
              </a:rPr>
              <a:t>neque</a:t>
            </a:r>
            <a:r>
              <a:rPr lang="it-IT" b="0" i="0" dirty="0">
                <a:solidFill>
                  <a:srgbClr val="000000"/>
                </a:solidFill>
                <a:effectLst/>
                <a:latin typeface="+mj-lt"/>
              </a:rPr>
              <a:t> porta in. </a:t>
            </a:r>
            <a:r>
              <a:rPr lang="it-IT" b="0" i="0" dirty="0" err="1">
                <a:solidFill>
                  <a:srgbClr val="000000"/>
                </a:solidFill>
                <a:effectLst/>
                <a:latin typeface="+mj-lt"/>
              </a:rPr>
              <a:t>Maecenas</a:t>
            </a:r>
            <a:r>
              <a:rPr lang="it-IT" b="0" i="0" dirty="0">
                <a:solidFill>
                  <a:srgbClr val="000000"/>
                </a:solidFill>
                <a:effectLst/>
                <a:latin typeface="+mj-lt"/>
              </a:rPr>
              <a:t> </a:t>
            </a:r>
            <a:r>
              <a:rPr lang="it-IT" b="0" i="0" dirty="0" err="1">
                <a:solidFill>
                  <a:srgbClr val="000000"/>
                </a:solidFill>
                <a:effectLst/>
                <a:latin typeface="+mj-lt"/>
              </a:rPr>
              <a:t>tortor</a:t>
            </a:r>
            <a:r>
              <a:rPr lang="it-IT" b="0" i="0" dirty="0">
                <a:solidFill>
                  <a:srgbClr val="000000"/>
                </a:solidFill>
                <a:effectLst/>
                <a:latin typeface="+mj-lt"/>
              </a:rPr>
              <a:t> est, </a:t>
            </a:r>
            <a:r>
              <a:rPr lang="it-IT" b="0" i="0" dirty="0" err="1">
                <a:solidFill>
                  <a:srgbClr val="000000"/>
                </a:solidFill>
                <a:effectLst/>
                <a:latin typeface="+mj-lt"/>
              </a:rPr>
              <a:t>consectetur</a:t>
            </a:r>
            <a:r>
              <a:rPr lang="it-IT" b="0" i="0" dirty="0">
                <a:solidFill>
                  <a:srgbClr val="000000"/>
                </a:solidFill>
                <a:effectLst/>
                <a:latin typeface="+mj-lt"/>
              </a:rPr>
              <a:t> a </a:t>
            </a:r>
            <a:r>
              <a:rPr lang="it-IT" b="0" i="0" dirty="0" err="1">
                <a:solidFill>
                  <a:srgbClr val="000000"/>
                </a:solidFill>
                <a:effectLst/>
                <a:latin typeface="+mj-lt"/>
              </a:rPr>
              <a:t>porttitor</a:t>
            </a:r>
            <a:r>
              <a:rPr lang="it-IT" b="0" i="0" dirty="0">
                <a:solidFill>
                  <a:srgbClr val="000000"/>
                </a:solidFill>
                <a:effectLst/>
                <a:latin typeface="+mj-lt"/>
              </a:rPr>
              <a:t> vel, </a:t>
            </a:r>
            <a:r>
              <a:rPr lang="it-IT" b="0" i="0" dirty="0" err="1">
                <a:solidFill>
                  <a:srgbClr val="000000"/>
                </a:solidFill>
                <a:effectLst/>
                <a:latin typeface="+mj-lt"/>
              </a:rPr>
              <a:t>hendrerit</a:t>
            </a:r>
            <a:r>
              <a:rPr lang="it-IT" b="0" i="0" dirty="0">
                <a:solidFill>
                  <a:srgbClr val="000000"/>
                </a:solidFill>
                <a:effectLst/>
                <a:latin typeface="+mj-lt"/>
              </a:rPr>
              <a:t> a </a:t>
            </a:r>
            <a:r>
              <a:rPr lang="it-IT" b="0" i="0" dirty="0" err="1">
                <a:solidFill>
                  <a:srgbClr val="000000"/>
                </a:solidFill>
                <a:effectLst/>
                <a:latin typeface="+mj-lt"/>
              </a:rPr>
              <a:t>sem</a:t>
            </a:r>
            <a:r>
              <a:rPr lang="it-IT" b="0" i="0" dirty="0">
                <a:solidFill>
                  <a:srgbClr val="000000"/>
                </a:solidFill>
                <a:effectLst/>
                <a:latin typeface="+mj-lt"/>
              </a:rPr>
              <a:t>.</a:t>
            </a:r>
          </a:p>
          <a:p>
            <a:r>
              <a:rPr lang="it-IT" b="0" i="0" dirty="0" err="1">
                <a:solidFill>
                  <a:srgbClr val="000000"/>
                </a:solidFill>
                <a:effectLst/>
                <a:latin typeface="+mj-lt"/>
              </a:rPr>
              <a:t>Mauris</a:t>
            </a:r>
            <a:r>
              <a:rPr lang="it-IT" b="0" i="0" dirty="0">
                <a:solidFill>
                  <a:srgbClr val="000000"/>
                </a:solidFill>
                <a:effectLst/>
                <a:latin typeface="+mj-lt"/>
              </a:rPr>
              <a:t> </a:t>
            </a:r>
            <a:r>
              <a:rPr lang="it-IT" b="0" i="0" dirty="0" err="1">
                <a:solidFill>
                  <a:srgbClr val="000000"/>
                </a:solidFill>
                <a:effectLst/>
                <a:latin typeface="+mj-lt"/>
              </a:rPr>
              <a:t>at</a:t>
            </a:r>
            <a:r>
              <a:rPr lang="it-IT" b="0" i="0" dirty="0">
                <a:solidFill>
                  <a:srgbClr val="000000"/>
                </a:solidFill>
                <a:effectLst/>
                <a:latin typeface="+mj-lt"/>
              </a:rPr>
              <a:t> </a:t>
            </a:r>
            <a:r>
              <a:rPr lang="it-IT" b="0" i="0" dirty="0" err="1">
                <a:solidFill>
                  <a:srgbClr val="000000"/>
                </a:solidFill>
                <a:effectLst/>
                <a:latin typeface="+mj-lt"/>
              </a:rPr>
              <a:t>purus</a:t>
            </a:r>
            <a:r>
              <a:rPr lang="it-IT" b="0" i="0" dirty="0">
                <a:solidFill>
                  <a:srgbClr val="000000"/>
                </a:solidFill>
                <a:effectLst/>
                <a:latin typeface="+mj-lt"/>
              </a:rPr>
              <a:t> </a:t>
            </a:r>
            <a:r>
              <a:rPr lang="it-IT" b="0" i="0" dirty="0" err="1">
                <a:solidFill>
                  <a:srgbClr val="000000"/>
                </a:solidFill>
                <a:effectLst/>
                <a:latin typeface="+mj-lt"/>
              </a:rPr>
              <a:t>fermentum</a:t>
            </a:r>
            <a:r>
              <a:rPr lang="it-IT" b="0" i="0" dirty="0">
                <a:solidFill>
                  <a:srgbClr val="000000"/>
                </a:solidFill>
                <a:effectLst/>
                <a:latin typeface="+mj-lt"/>
              </a:rPr>
              <a:t> </a:t>
            </a:r>
            <a:r>
              <a:rPr lang="it-IT" b="0" i="0" dirty="0" err="1">
                <a:solidFill>
                  <a:srgbClr val="000000"/>
                </a:solidFill>
                <a:effectLst/>
                <a:latin typeface="+mj-lt"/>
              </a:rPr>
              <a:t>velit</a:t>
            </a:r>
            <a:r>
              <a:rPr lang="it-IT" b="0" i="0" dirty="0">
                <a:solidFill>
                  <a:srgbClr val="000000"/>
                </a:solidFill>
                <a:effectLst/>
                <a:latin typeface="+mj-lt"/>
              </a:rPr>
              <a:t> </a:t>
            </a:r>
            <a:r>
              <a:rPr lang="it-IT" b="0" i="0" dirty="0" err="1">
                <a:solidFill>
                  <a:srgbClr val="000000"/>
                </a:solidFill>
                <a:effectLst/>
                <a:latin typeface="+mj-lt"/>
              </a:rPr>
              <a:t>eleifend</a:t>
            </a:r>
            <a:r>
              <a:rPr lang="it-IT" b="0" i="0" dirty="0">
                <a:solidFill>
                  <a:srgbClr val="000000"/>
                </a:solidFill>
                <a:effectLst/>
                <a:latin typeface="+mj-lt"/>
              </a:rPr>
              <a:t> </a:t>
            </a:r>
            <a:r>
              <a:rPr lang="it-IT" b="0" i="0" dirty="0" err="1">
                <a:solidFill>
                  <a:srgbClr val="000000"/>
                </a:solidFill>
                <a:effectLst/>
                <a:latin typeface="+mj-lt"/>
              </a:rPr>
              <a:t>congue</a:t>
            </a:r>
            <a:r>
              <a:rPr lang="it-IT" b="0" i="0" dirty="0">
                <a:solidFill>
                  <a:srgbClr val="000000"/>
                </a:solidFill>
                <a:effectLst/>
                <a:latin typeface="+mj-lt"/>
              </a:rPr>
              <a:t>. </a:t>
            </a:r>
            <a:r>
              <a:rPr lang="it-IT" b="0" i="0" dirty="0" err="1">
                <a:solidFill>
                  <a:srgbClr val="000000"/>
                </a:solidFill>
                <a:effectLst/>
                <a:latin typeface="+mj-lt"/>
              </a:rPr>
              <a:t>Pellentesque</a:t>
            </a:r>
            <a:r>
              <a:rPr lang="it-IT" b="0" i="0" dirty="0">
                <a:solidFill>
                  <a:srgbClr val="000000"/>
                </a:solidFill>
                <a:effectLst/>
                <a:latin typeface="+mj-lt"/>
              </a:rPr>
              <a:t> </a:t>
            </a:r>
            <a:r>
              <a:rPr lang="it-IT" b="0" i="0" dirty="0" err="1">
                <a:solidFill>
                  <a:srgbClr val="000000"/>
                </a:solidFill>
                <a:effectLst/>
                <a:latin typeface="+mj-lt"/>
              </a:rPr>
              <a:t>eget</a:t>
            </a:r>
            <a:r>
              <a:rPr lang="it-IT" b="0" i="0" dirty="0">
                <a:solidFill>
                  <a:srgbClr val="000000"/>
                </a:solidFill>
                <a:effectLst/>
                <a:latin typeface="+mj-lt"/>
              </a:rPr>
              <a:t> urna </a:t>
            </a:r>
            <a:r>
              <a:rPr lang="it-IT" b="0" i="0" dirty="0" err="1">
                <a:solidFill>
                  <a:srgbClr val="000000"/>
                </a:solidFill>
                <a:effectLst/>
                <a:latin typeface="+mj-lt"/>
              </a:rPr>
              <a:t>nec</a:t>
            </a:r>
            <a:r>
              <a:rPr lang="it-IT" b="0" i="0" dirty="0">
                <a:solidFill>
                  <a:srgbClr val="000000"/>
                </a:solidFill>
                <a:effectLst/>
                <a:latin typeface="+mj-lt"/>
              </a:rPr>
              <a:t> </a:t>
            </a:r>
            <a:r>
              <a:rPr lang="it-IT" b="0" i="0" dirty="0" err="1">
                <a:solidFill>
                  <a:srgbClr val="000000"/>
                </a:solidFill>
                <a:effectLst/>
                <a:latin typeface="+mj-lt"/>
              </a:rPr>
              <a:t>quam</a:t>
            </a:r>
            <a:r>
              <a:rPr lang="it-IT" b="0" i="0" dirty="0">
                <a:solidFill>
                  <a:srgbClr val="000000"/>
                </a:solidFill>
                <a:effectLst/>
                <a:latin typeface="+mj-lt"/>
              </a:rPr>
              <a:t> </a:t>
            </a:r>
            <a:r>
              <a:rPr lang="it-IT" b="0" i="0" dirty="0" err="1">
                <a:solidFill>
                  <a:srgbClr val="000000"/>
                </a:solidFill>
                <a:effectLst/>
                <a:latin typeface="+mj-lt"/>
              </a:rPr>
              <a:t>sagittis</a:t>
            </a:r>
            <a:r>
              <a:rPr lang="it-IT" b="0" i="0" dirty="0">
                <a:solidFill>
                  <a:srgbClr val="000000"/>
                </a:solidFill>
                <a:effectLst/>
                <a:latin typeface="+mj-lt"/>
              </a:rPr>
              <a:t> cursus vel ut </a:t>
            </a:r>
            <a:r>
              <a:rPr lang="it-IT" b="0" i="0" dirty="0" err="1">
                <a:solidFill>
                  <a:srgbClr val="000000"/>
                </a:solidFill>
                <a:effectLst/>
                <a:latin typeface="+mj-lt"/>
              </a:rPr>
              <a:t>mauris</a:t>
            </a:r>
            <a:r>
              <a:rPr lang="it-IT" b="0" i="0" dirty="0">
                <a:solidFill>
                  <a:srgbClr val="000000"/>
                </a:solidFill>
                <a:effectLst/>
                <a:latin typeface="+mj-lt"/>
              </a:rPr>
              <a:t>. Ut nunc orci, </a:t>
            </a:r>
            <a:r>
              <a:rPr lang="it-IT" b="0" i="0" dirty="0" err="1">
                <a:solidFill>
                  <a:srgbClr val="000000"/>
                </a:solidFill>
                <a:effectLst/>
                <a:latin typeface="+mj-lt"/>
              </a:rPr>
              <a:t>suscipit</a:t>
            </a:r>
            <a:r>
              <a:rPr lang="it-IT" b="0" i="0" dirty="0">
                <a:solidFill>
                  <a:srgbClr val="000000"/>
                </a:solidFill>
                <a:effectLst/>
                <a:latin typeface="+mj-lt"/>
              </a:rPr>
              <a:t> in </a:t>
            </a:r>
            <a:r>
              <a:rPr lang="it-IT" b="0" i="0" dirty="0" err="1">
                <a:solidFill>
                  <a:srgbClr val="000000"/>
                </a:solidFill>
                <a:effectLst/>
                <a:latin typeface="+mj-lt"/>
              </a:rPr>
              <a:t>rutrum</a:t>
            </a:r>
            <a:r>
              <a:rPr lang="it-IT" b="0" i="0" dirty="0">
                <a:solidFill>
                  <a:srgbClr val="000000"/>
                </a:solidFill>
                <a:effectLst/>
                <a:latin typeface="+mj-lt"/>
              </a:rPr>
              <a:t> sed, </a:t>
            </a:r>
            <a:r>
              <a:rPr lang="it-IT" b="0" i="0" dirty="0" err="1">
                <a:solidFill>
                  <a:srgbClr val="000000"/>
                </a:solidFill>
                <a:effectLst/>
                <a:latin typeface="+mj-lt"/>
              </a:rPr>
              <a:t>aliquet</a:t>
            </a:r>
            <a:r>
              <a:rPr lang="it-IT" b="0" i="0" dirty="0">
                <a:solidFill>
                  <a:srgbClr val="000000"/>
                </a:solidFill>
                <a:effectLst/>
                <a:latin typeface="+mj-lt"/>
              </a:rPr>
              <a:t> non dolor. Sed </a:t>
            </a:r>
            <a:r>
              <a:rPr lang="it-IT" b="0" i="0" dirty="0" err="1">
                <a:solidFill>
                  <a:srgbClr val="000000"/>
                </a:solidFill>
                <a:effectLst/>
                <a:latin typeface="+mj-lt"/>
              </a:rPr>
              <a:t>eu</a:t>
            </a:r>
            <a:r>
              <a:rPr lang="it-IT" b="0" i="0" dirty="0">
                <a:solidFill>
                  <a:srgbClr val="000000"/>
                </a:solidFill>
                <a:effectLst/>
                <a:latin typeface="+mj-lt"/>
              </a:rPr>
              <a:t> nunc ante. </a:t>
            </a:r>
            <a:r>
              <a:rPr lang="it-IT" b="0" i="0" dirty="0" err="1">
                <a:solidFill>
                  <a:srgbClr val="000000"/>
                </a:solidFill>
                <a:effectLst/>
                <a:latin typeface="+mj-lt"/>
              </a:rPr>
              <a:t>Pellentesque</a:t>
            </a:r>
            <a:r>
              <a:rPr lang="it-IT" b="0" i="0" dirty="0">
                <a:solidFill>
                  <a:srgbClr val="000000"/>
                </a:solidFill>
                <a:effectLst/>
                <a:latin typeface="+mj-lt"/>
              </a:rPr>
              <a:t> </a:t>
            </a:r>
            <a:r>
              <a:rPr lang="it-IT" b="0" i="0" dirty="0" err="1">
                <a:solidFill>
                  <a:srgbClr val="000000"/>
                </a:solidFill>
                <a:effectLst/>
                <a:latin typeface="+mj-lt"/>
              </a:rPr>
              <a:t>eget</a:t>
            </a:r>
            <a:r>
              <a:rPr lang="it-IT" b="0" i="0" dirty="0">
                <a:solidFill>
                  <a:srgbClr val="000000"/>
                </a:solidFill>
                <a:effectLst/>
                <a:latin typeface="+mj-lt"/>
              </a:rPr>
              <a:t> </a:t>
            </a:r>
            <a:r>
              <a:rPr lang="it-IT" b="0" i="0" dirty="0" err="1">
                <a:solidFill>
                  <a:srgbClr val="000000"/>
                </a:solidFill>
                <a:effectLst/>
                <a:latin typeface="+mj-lt"/>
              </a:rPr>
              <a:t>euismod</a:t>
            </a:r>
            <a:r>
              <a:rPr lang="it-IT" b="0" i="0" dirty="0">
                <a:solidFill>
                  <a:srgbClr val="000000"/>
                </a:solidFill>
                <a:effectLst/>
                <a:latin typeface="+mj-lt"/>
              </a:rPr>
              <a:t> </a:t>
            </a:r>
            <a:r>
              <a:rPr lang="it-IT" b="0" i="0" dirty="0" err="1">
                <a:solidFill>
                  <a:srgbClr val="000000"/>
                </a:solidFill>
                <a:effectLst/>
                <a:latin typeface="+mj-lt"/>
              </a:rPr>
              <a:t>quam</a:t>
            </a:r>
            <a:r>
              <a:rPr lang="it-IT" b="0" i="0" dirty="0">
                <a:solidFill>
                  <a:srgbClr val="000000"/>
                </a:solidFill>
                <a:effectLst/>
                <a:latin typeface="+mj-lt"/>
              </a:rPr>
              <a:t>. </a:t>
            </a:r>
            <a:r>
              <a:rPr lang="it-IT" b="0" i="0" dirty="0" err="1">
                <a:solidFill>
                  <a:srgbClr val="000000"/>
                </a:solidFill>
                <a:effectLst/>
                <a:latin typeface="+mj-lt"/>
              </a:rPr>
              <a:t>Praesent</a:t>
            </a:r>
            <a:r>
              <a:rPr lang="it-IT" b="0" i="0" dirty="0">
                <a:solidFill>
                  <a:srgbClr val="000000"/>
                </a:solidFill>
                <a:effectLst/>
                <a:latin typeface="+mj-lt"/>
              </a:rPr>
              <a:t> </a:t>
            </a:r>
            <a:r>
              <a:rPr lang="it-IT" b="0" i="0" dirty="0" err="1">
                <a:solidFill>
                  <a:srgbClr val="000000"/>
                </a:solidFill>
                <a:effectLst/>
                <a:latin typeface="+mj-lt"/>
              </a:rPr>
              <a:t>ac</a:t>
            </a:r>
            <a:r>
              <a:rPr lang="it-IT" b="0" i="0" dirty="0">
                <a:solidFill>
                  <a:srgbClr val="000000"/>
                </a:solidFill>
                <a:effectLst/>
                <a:latin typeface="+mj-lt"/>
              </a:rPr>
              <a:t> </a:t>
            </a:r>
            <a:r>
              <a:rPr lang="it-IT" b="0" i="0" dirty="0" err="1">
                <a:solidFill>
                  <a:srgbClr val="000000"/>
                </a:solidFill>
                <a:effectLst/>
                <a:latin typeface="+mj-lt"/>
              </a:rPr>
              <a:t>neque</a:t>
            </a:r>
            <a:r>
              <a:rPr lang="it-IT" b="0" i="0" dirty="0">
                <a:solidFill>
                  <a:srgbClr val="000000"/>
                </a:solidFill>
                <a:effectLst/>
                <a:latin typeface="+mj-lt"/>
              </a:rPr>
              <a:t> </a:t>
            </a:r>
            <a:r>
              <a:rPr lang="it-IT" b="0" i="0" dirty="0" err="1">
                <a:solidFill>
                  <a:srgbClr val="000000"/>
                </a:solidFill>
                <a:effectLst/>
                <a:latin typeface="+mj-lt"/>
              </a:rPr>
              <a:t>ultrices</a:t>
            </a:r>
            <a:r>
              <a:rPr lang="it-IT" b="0" i="0" dirty="0">
                <a:solidFill>
                  <a:srgbClr val="000000"/>
                </a:solidFill>
                <a:effectLst/>
                <a:latin typeface="+mj-lt"/>
              </a:rPr>
              <a:t>, </a:t>
            </a:r>
            <a:r>
              <a:rPr lang="it-IT" b="0" i="0" dirty="0" err="1">
                <a:solidFill>
                  <a:srgbClr val="000000"/>
                </a:solidFill>
                <a:effectLst/>
                <a:latin typeface="+mj-lt"/>
              </a:rPr>
              <a:t>pretium</a:t>
            </a:r>
            <a:r>
              <a:rPr lang="it-IT" b="0" i="0" dirty="0">
                <a:solidFill>
                  <a:srgbClr val="000000"/>
                </a:solidFill>
                <a:effectLst/>
                <a:latin typeface="+mj-lt"/>
              </a:rPr>
              <a:t> </a:t>
            </a:r>
            <a:r>
              <a:rPr lang="it-IT" b="0" i="0" dirty="0" err="1">
                <a:solidFill>
                  <a:srgbClr val="000000"/>
                </a:solidFill>
                <a:effectLst/>
                <a:latin typeface="+mj-lt"/>
              </a:rPr>
              <a:t>purus</a:t>
            </a:r>
            <a:r>
              <a:rPr lang="it-IT" b="0" i="0" dirty="0">
                <a:solidFill>
                  <a:srgbClr val="000000"/>
                </a:solidFill>
                <a:effectLst/>
                <a:latin typeface="+mj-lt"/>
              </a:rPr>
              <a:t> et, </a:t>
            </a:r>
            <a:r>
              <a:rPr lang="it-IT" b="0" i="0" dirty="0" err="1">
                <a:solidFill>
                  <a:srgbClr val="000000"/>
                </a:solidFill>
                <a:effectLst/>
                <a:latin typeface="+mj-lt"/>
              </a:rPr>
              <a:t>posuere</a:t>
            </a:r>
            <a:r>
              <a:rPr lang="it-IT" b="0" i="0" dirty="0">
                <a:solidFill>
                  <a:srgbClr val="000000"/>
                </a:solidFill>
                <a:effectLst/>
                <a:latin typeface="+mj-lt"/>
              </a:rPr>
              <a:t> </a:t>
            </a:r>
            <a:r>
              <a:rPr lang="it-IT" b="0" i="0" dirty="0" err="1">
                <a:solidFill>
                  <a:srgbClr val="000000"/>
                </a:solidFill>
                <a:effectLst/>
                <a:latin typeface="+mj-lt"/>
              </a:rPr>
              <a:t>elit</a:t>
            </a:r>
            <a:r>
              <a:rPr lang="it-IT" b="0" i="0" dirty="0">
                <a:solidFill>
                  <a:srgbClr val="000000"/>
                </a:solidFill>
                <a:effectLst/>
                <a:latin typeface="+mj-lt"/>
              </a:rPr>
              <a:t>. </a:t>
            </a:r>
            <a:r>
              <a:rPr lang="it-IT" b="0" i="0" dirty="0" err="1">
                <a:solidFill>
                  <a:srgbClr val="000000"/>
                </a:solidFill>
                <a:effectLst/>
                <a:latin typeface="+mj-lt"/>
              </a:rPr>
              <a:t>Quisque</a:t>
            </a:r>
            <a:r>
              <a:rPr lang="it-IT" b="0" i="0" dirty="0">
                <a:solidFill>
                  <a:srgbClr val="000000"/>
                </a:solidFill>
                <a:effectLst/>
                <a:latin typeface="+mj-lt"/>
              </a:rPr>
              <a:t> </a:t>
            </a:r>
            <a:r>
              <a:rPr lang="it-IT" b="0" i="0" dirty="0" err="1">
                <a:solidFill>
                  <a:srgbClr val="000000"/>
                </a:solidFill>
                <a:effectLst/>
                <a:latin typeface="+mj-lt"/>
              </a:rPr>
              <a:t>nec</a:t>
            </a:r>
            <a:r>
              <a:rPr lang="it-IT" b="0" i="0" dirty="0">
                <a:solidFill>
                  <a:srgbClr val="000000"/>
                </a:solidFill>
                <a:effectLst/>
                <a:latin typeface="+mj-lt"/>
              </a:rPr>
              <a:t> </a:t>
            </a:r>
            <a:r>
              <a:rPr lang="it-IT" b="0" i="0" dirty="0" err="1">
                <a:solidFill>
                  <a:srgbClr val="000000"/>
                </a:solidFill>
                <a:effectLst/>
                <a:latin typeface="+mj-lt"/>
              </a:rPr>
              <a:t>tincidunt</a:t>
            </a:r>
            <a:r>
              <a:rPr lang="it-IT" b="0" i="0" dirty="0">
                <a:solidFill>
                  <a:srgbClr val="000000"/>
                </a:solidFill>
                <a:effectLst/>
                <a:latin typeface="+mj-lt"/>
              </a:rPr>
              <a:t> urna, ut </a:t>
            </a:r>
            <a:r>
              <a:rPr lang="it-IT" b="0" i="0" dirty="0" err="1">
                <a:solidFill>
                  <a:srgbClr val="000000"/>
                </a:solidFill>
                <a:effectLst/>
                <a:latin typeface="+mj-lt"/>
              </a:rPr>
              <a:t>tincidunt</a:t>
            </a:r>
            <a:r>
              <a:rPr lang="it-IT" b="0" i="0" dirty="0">
                <a:solidFill>
                  <a:srgbClr val="000000"/>
                </a:solidFill>
                <a:effectLst/>
                <a:latin typeface="+mj-lt"/>
              </a:rPr>
              <a:t> </a:t>
            </a:r>
            <a:r>
              <a:rPr lang="it-IT" b="0" i="0" dirty="0" err="1">
                <a:solidFill>
                  <a:srgbClr val="000000"/>
                </a:solidFill>
                <a:effectLst/>
                <a:latin typeface="+mj-lt"/>
              </a:rPr>
              <a:t>erat</a:t>
            </a:r>
            <a:r>
              <a:rPr lang="it-IT" b="0" i="0" dirty="0">
                <a:solidFill>
                  <a:srgbClr val="000000"/>
                </a:solidFill>
                <a:effectLst/>
                <a:latin typeface="+mj-lt"/>
              </a:rPr>
              <a:t>. </a:t>
            </a:r>
            <a:r>
              <a:rPr lang="it-IT" b="0" i="0" dirty="0" err="1">
                <a:solidFill>
                  <a:srgbClr val="000000"/>
                </a:solidFill>
                <a:effectLst/>
                <a:latin typeface="+mj-lt"/>
              </a:rPr>
              <a:t>Etiam</a:t>
            </a:r>
            <a:r>
              <a:rPr lang="it-IT" b="0" i="0" dirty="0">
                <a:solidFill>
                  <a:srgbClr val="000000"/>
                </a:solidFill>
                <a:effectLst/>
                <a:latin typeface="+mj-lt"/>
              </a:rPr>
              <a:t> </a:t>
            </a:r>
            <a:r>
              <a:rPr lang="it-IT" b="0" i="0" dirty="0" err="1">
                <a:solidFill>
                  <a:srgbClr val="000000"/>
                </a:solidFill>
                <a:effectLst/>
                <a:latin typeface="+mj-lt"/>
              </a:rPr>
              <a:t>auctor</a:t>
            </a:r>
            <a:r>
              <a:rPr lang="it-IT" b="0" i="0" dirty="0">
                <a:solidFill>
                  <a:srgbClr val="000000"/>
                </a:solidFill>
                <a:effectLst/>
                <a:latin typeface="+mj-lt"/>
              </a:rPr>
              <a:t> </a:t>
            </a:r>
            <a:r>
              <a:rPr lang="it-IT" b="0" i="0" dirty="0" err="1">
                <a:solidFill>
                  <a:srgbClr val="000000"/>
                </a:solidFill>
                <a:effectLst/>
                <a:latin typeface="+mj-lt"/>
              </a:rPr>
              <a:t>hendrerit</a:t>
            </a:r>
            <a:r>
              <a:rPr lang="it-IT" b="0" i="0" dirty="0">
                <a:solidFill>
                  <a:srgbClr val="000000"/>
                </a:solidFill>
                <a:effectLst/>
                <a:latin typeface="+mj-lt"/>
              </a:rPr>
              <a:t> molestie. </a:t>
            </a:r>
            <a:r>
              <a:rPr lang="it-IT" b="0" i="0" dirty="0" err="1">
                <a:solidFill>
                  <a:srgbClr val="000000"/>
                </a:solidFill>
                <a:effectLst/>
                <a:latin typeface="+mj-lt"/>
              </a:rPr>
              <a:t>Pellentesque</a:t>
            </a:r>
            <a:r>
              <a:rPr lang="it-IT" b="0" i="0" dirty="0">
                <a:solidFill>
                  <a:srgbClr val="000000"/>
                </a:solidFill>
                <a:effectLst/>
                <a:latin typeface="+mj-lt"/>
              </a:rPr>
              <a:t> </a:t>
            </a:r>
            <a:r>
              <a:rPr lang="it-IT" b="0" i="0" dirty="0" err="1">
                <a:solidFill>
                  <a:srgbClr val="000000"/>
                </a:solidFill>
                <a:effectLst/>
                <a:latin typeface="+mj-lt"/>
              </a:rPr>
              <a:t>metus</a:t>
            </a:r>
            <a:r>
              <a:rPr lang="it-IT" b="0" i="0" dirty="0">
                <a:solidFill>
                  <a:srgbClr val="000000"/>
                </a:solidFill>
                <a:effectLst/>
                <a:latin typeface="+mj-lt"/>
              </a:rPr>
              <a:t> </a:t>
            </a:r>
            <a:r>
              <a:rPr lang="it-IT" b="0" i="0" dirty="0" err="1">
                <a:solidFill>
                  <a:srgbClr val="000000"/>
                </a:solidFill>
                <a:effectLst/>
                <a:latin typeface="+mj-lt"/>
              </a:rPr>
              <a:t>sem</a:t>
            </a:r>
            <a:r>
              <a:rPr lang="it-IT" b="0" i="0" dirty="0">
                <a:solidFill>
                  <a:srgbClr val="000000"/>
                </a:solidFill>
                <a:effectLst/>
                <a:latin typeface="+mj-lt"/>
              </a:rPr>
              <a:t>, ornare </a:t>
            </a:r>
            <a:r>
              <a:rPr lang="it-IT" b="0" i="0" dirty="0" err="1">
                <a:solidFill>
                  <a:srgbClr val="000000"/>
                </a:solidFill>
                <a:effectLst/>
                <a:latin typeface="+mj-lt"/>
              </a:rPr>
              <a:t>ac</a:t>
            </a:r>
            <a:r>
              <a:rPr lang="it-IT" b="0" i="0" dirty="0">
                <a:solidFill>
                  <a:srgbClr val="000000"/>
                </a:solidFill>
                <a:effectLst/>
                <a:latin typeface="+mj-lt"/>
              </a:rPr>
              <a:t> </a:t>
            </a:r>
            <a:r>
              <a:rPr lang="it-IT" b="0" i="0" dirty="0" err="1">
                <a:solidFill>
                  <a:srgbClr val="000000"/>
                </a:solidFill>
                <a:effectLst/>
                <a:latin typeface="+mj-lt"/>
              </a:rPr>
              <a:t>vestibulum</a:t>
            </a:r>
            <a:r>
              <a:rPr lang="it-IT" b="0" i="0" dirty="0">
                <a:solidFill>
                  <a:srgbClr val="000000"/>
                </a:solidFill>
                <a:effectLst/>
                <a:latin typeface="+mj-lt"/>
              </a:rPr>
              <a:t> id, </a:t>
            </a:r>
            <a:r>
              <a:rPr lang="it-IT" b="0" i="0" dirty="0" err="1">
                <a:solidFill>
                  <a:srgbClr val="000000"/>
                </a:solidFill>
                <a:effectLst/>
                <a:latin typeface="+mj-lt"/>
              </a:rPr>
              <a:t>blandit</a:t>
            </a:r>
            <a:r>
              <a:rPr lang="it-IT" b="0" i="0" dirty="0">
                <a:solidFill>
                  <a:srgbClr val="000000"/>
                </a:solidFill>
                <a:effectLst/>
                <a:latin typeface="+mj-lt"/>
              </a:rPr>
              <a:t> ut </a:t>
            </a:r>
            <a:r>
              <a:rPr lang="it-IT" b="0" i="0" dirty="0" err="1">
                <a:solidFill>
                  <a:srgbClr val="000000"/>
                </a:solidFill>
                <a:effectLst/>
                <a:latin typeface="+mj-lt"/>
              </a:rPr>
              <a:t>elit</a:t>
            </a:r>
            <a:endParaRPr lang="it-IT" b="0" i="0" dirty="0">
              <a:solidFill>
                <a:srgbClr val="000000"/>
              </a:solidFill>
              <a:effectLst/>
              <a:latin typeface="+mj-lt"/>
            </a:endParaRPr>
          </a:p>
        </p:txBody>
      </p:sp>
      <p:sp>
        <p:nvSpPr>
          <p:cNvPr id="9" name="Segnaposto contenuto 2">
            <a:extLst>
              <a:ext uri="{FF2B5EF4-FFF2-40B4-BE49-F238E27FC236}">
                <a16:creationId xmlns:a16="http://schemas.microsoft.com/office/drawing/2014/main" id="{D18AB2B5-FD21-459D-A670-3B4791CAD70C}"/>
              </a:ext>
            </a:extLst>
          </p:cNvPr>
          <p:cNvSpPr txBox="1">
            <a:spLocks/>
          </p:cNvSpPr>
          <p:nvPr/>
        </p:nvSpPr>
        <p:spPr>
          <a:xfrm>
            <a:off x="6610634" y="2717223"/>
            <a:ext cx="5012824" cy="3267887"/>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it-IT" b="1" dirty="0" err="1">
                <a:solidFill>
                  <a:srgbClr val="000000"/>
                </a:solidFill>
                <a:latin typeface="+mj-lt"/>
              </a:rPr>
              <a:t>Lorem</a:t>
            </a:r>
            <a:r>
              <a:rPr lang="it-IT" b="1" dirty="0">
                <a:solidFill>
                  <a:srgbClr val="000000"/>
                </a:solidFill>
                <a:latin typeface="+mj-lt"/>
              </a:rPr>
              <a:t> </a:t>
            </a:r>
            <a:r>
              <a:rPr lang="it-IT" b="1" dirty="0" err="1">
                <a:solidFill>
                  <a:srgbClr val="000000"/>
                </a:solidFill>
                <a:latin typeface="+mj-lt"/>
              </a:rPr>
              <a:t>ipsum</a:t>
            </a:r>
            <a:r>
              <a:rPr lang="it-IT" b="1" dirty="0">
                <a:solidFill>
                  <a:srgbClr val="000000"/>
                </a:solidFill>
                <a:latin typeface="+mj-lt"/>
              </a:rPr>
              <a:t> dolor </a:t>
            </a:r>
            <a:r>
              <a:rPr lang="it-IT" b="1" dirty="0" err="1">
                <a:solidFill>
                  <a:srgbClr val="000000"/>
                </a:solidFill>
                <a:latin typeface="+mj-lt"/>
              </a:rPr>
              <a:t>sit</a:t>
            </a:r>
            <a:r>
              <a:rPr lang="it-IT" b="1" dirty="0">
                <a:solidFill>
                  <a:srgbClr val="000000"/>
                </a:solidFill>
                <a:latin typeface="+mj-lt"/>
              </a:rPr>
              <a:t> </a:t>
            </a:r>
            <a:r>
              <a:rPr lang="it-IT" b="1" dirty="0" err="1">
                <a:solidFill>
                  <a:srgbClr val="000000"/>
                </a:solidFill>
                <a:latin typeface="+mj-lt"/>
              </a:rPr>
              <a:t>amet</a:t>
            </a:r>
            <a:r>
              <a:rPr lang="it-IT" b="1" dirty="0">
                <a:solidFill>
                  <a:srgbClr val="000000"/>
                </a:solidFill>
                <a:latin typeface="+mj-lt"/>
              </a:rPr>
              <a:t>, </a:t>
            </a:r>
            <a:r>
              <a:rPr lang="it-IT" b="1" dirty="0" err="1">
                <a:solidFill>
                  <a:srgbClr val="000000"/>
                </a:solidFill>
                <a:latin typeface="+mj-lt"/>
              </a:rPr>
              <a:t>consectetur</a:t>
            </a:r>
            <a:r>
              <a:rPr lang="it-IT" b="1" dirty="0">
                <a:solidFill>
                  <a:srgbClr val="000000"/>
                </a:solidFill>
                <a:latin typeface="+mj-lt"/>
              </a:rPr>
              <a:t> </a:t>
            </a:r>
            <a:r>
              <a:rPr lang="it-IT" b="1" dirty="0" err="1">
                <a:solidFill>
                  <a:srgbClr val="000000"/>
                </a:solidFill>
                <a:latin typeface="+mj-lt"/>
              </a:rPr>
              <a:t>adipiscing</a:t>
            </a:r>
            <a:r>
              <a:rPr lang="it-IT" b="1" dirty="0">
                <a:solidFill>
                  <a:srgbClr val="000000"/>
                </a:solidFill>
                <a:latin typeface="+mj-lt"/>
              </a:rPr>
              <a:t> </a:t>
            </a:r>
            <a:r>
              <a:rPr lang="it-IT" b="1" dirty="0" err="1">
                <a:solidFill>
                  <a:srgbClr val="000000"/>
                </a:solidFill>
                <a:latin typeface="+mj-lt"/>
              </a:rPr>
              <a:t>elit</a:t>
            </a:r>
            <a:r>
              <a:rPr lang="it-IT" b="1" dirty="0">
                <a:solidFill>
                  <a:srgbClr val="000000"/>
                </a:solidFill>
                <a:latin typeface="+mj-lt"/>
              </a:rPr>
              <a:t>. </a:t>
            </a:r>
            <a:r>
              <a:rPr lang="it-IT" b="1" dirty="0" err="1">
                <a:solidFill>
                  <a:srgbClr val="000000"/>
                </a:solidFill>
                <a:latin typeface="+mj-lt"/>
              </a:rPr>
              <a:t>Praesent</a:t>
            </a:r>
            <a:r>
              <a:rPr lang="it-IT" b="1" dirty="0">
                <a:solidFill>
                  <a:srgbClr val="000000"/>
                </a:solidFill>
                <a:latin typeface="+mj-lt"/>
              </a:rPr>
              <a:t> </a:t>
            </a:r>
            <a:r>
              <a:rPr lang="it-IT" b="1" dirty="0" err="1">
                <a:solidFill>
                  <a:srgbClr val="000000"/>
                </a:solidFill>
                <a:latin typeface="+mj-lt"/>
              </a:rPr>
              <a:t>eu</a:t>
            </a:r>
            <a:r>
              <a:rPr lang="it-IT" b="1" dirty="0">
                <a:solidFill>
                  <a:srgbClr val="000000"/>
                </a:solidFill>
                <a:latin typeface="+mj-lt"/>
              </a:rPr>
              <a:t> odio </a:t>
            </a:r>
            <a:r>
              <a:rPr lang="it-IT" b="1" dirty="0" err="1">
                <a:solidFill>
                  <a:srgbClr val="000000"/>
                </a:solidFill>
                <a:latin typeface="+mj-lt"/>
              </a:rPr>
              <a:t>sit</a:t>
            </a:r>
            <a:r>
              <a:rPr lang="it-IT" b="1" dirty="0">
                <a:solidFill>
                  <a:srgbClr val="000000"/>
                </a:solidFill>
                <a:latin typeface="+mj-lt"/>
              </a:rPr>
              <a:t> </a:t>
            </a:r>
            <a:r>
              <a:rPr lang="it-IT" b="1" dirty="0" err="1">
                <a:solidFill>
                  <a:srgbClr val="000000"/>
                </a:solidFill>
                <a:latin typeface="+mj-lt"/>
              </a:rPr>
              <a:t>amet</a:t>
            </a:r>
            <a:r>
              <a:rPr lang="it-IT" b="1" dirty="0">
                <a:solidFill>
                  <a:srgbClr val="000000"/>
                </a:solidFill>
                <a:latin typeface="+mj-lt"/>
              </a:rPr>
              <a:t> </a:t>
            </a:r>
            <a:r>
              <a:rPr lang="it-IT" b="1" dirty="0" err="1">
                <a:solidFill>
                  <a:srgbClr val="000000"/>
                </a:solidFill>
                <a:latin typeface="+mj-lt"/>
              </a:rPr>
              <a:t>risus</a:t>
            </a:r>
            <a:r>
              <a:rPr lang="it-IT" b="1" dirty="0">
                <a:solidFill>
                  <a:srgbClr val="000000"/>
                </a:solidFill>
                <a:latin typeface="+mj-lt"/>
              </a:rPr>
              <a:t> </a:t>
            </a:r>
            <a:r>
              <a:rPr lang="it-IT" b="1" dirty="0" err="1">
                <a:solidFill>
                  <a:srgbClr val="000000"/>
                </a:solidFill>
                <a:latin typeface="+mj-lt"/>
              </a:rPr>
              <a:t>iaculis</a:t>
            </a:r>
            <a:r>
              <a:rPr lang="it-IT" b="1" dirty="0">
                <a:solidFill>
                  <a:srgbClr val="000000"/>
                </a:solidFill>
                <a:latin typeface="+mj-lt"/>
              </a:rPr>
              <a:t> </a:t>
            </a:r>
            <a:r>
              <a:rPr lang="it-IT" b="1" dirty="0" err="1">
                <a:solidFill>
                  <a:srgbClr val="000000"/>
                </a:solidFill>
                <a:latin typeface="+mj-lt"/>
              </a:rPr>
              <a:t>elementum</a:t>
            </a:r>
            <a:r>
              <a:rPr lang="it-IT" b="1" dirty="0">
                <a:solidFill>
                  <a:srgbClr val="000000"/>
                </a:solidFill>
                <a:latin typeface="+mj-lt"/>
              </a:rPr>
              <a:t>. Nunc </a:t>
            </a:r>
            <a:r>
              <a:rPr lang="it-IT" b="1" dirty="0" err="1">
                <a:solidFill>
                  <a:srgbClr val="000000"/>
                </a:solidFill>
                <a:latin typeface="+mj-lt"/>
              </a:rPr>
              <a:t>faucibus</a:t>
            </a:r>
            <a:r>
              <a:rPr lang="it-IT" b="1" dirty="0">
                <a:solidFill>
                  <a:srgbClr val="000000"/>
                </a:solidFill>
                <a:latin typeface="+mj-lt"/>
              </a:rPr>
              <a:t> </a:t>
            </a:r>
            <a:r>
              <a:rPr lang="it-IT" b="1" dirty="0" err="1">
                <a:solidFill>
                  <a:srgbClr val="000000"/>
                </a:solidFill>
                <a:latin typeface="+mj-lt"/>
              </a:rPr>
              <a:t>commodo</a:t>
            </a:r>
            <a:r>
              <a:rPr lang="it-IT" b="1" dirty="0">
                <a:solidFill>
                  <a:srgbClr val="000000"/>
                </a:solidFill>
                <a:latin typeface="+mj-lt"/>
              </a:rPr>
              <a:t> dolor </a:t>
            </a:r>
            <a:r>
              <a:rPr lang="it-IT" b="1" dirty="0" err="1">
                <a:solidFill>
                  <a:srgbClr val="000000"/>
                </a:solidFill>
                <a:latin typeface="+mj-lt"/>
              </a:rPr>
              <a:t>at</a:t>
            </a:r>
            <a:r>
              <a:rPr lang="it-IT" b="1" dirty="0">
                <a:solidFill>
                  <a:srgbClr val="000000"/>
                </a:solidFill>
                <a:latin typeface="+mj-lt"/>
              </a:rPr>
              <a:t> </a:t>
            </a:r>
            <a:r>
              <a:rPr lang="it-IT" b="1" dirty="0" err="1">
                <a:solidFill>
                  <a:srgbClr val="000000"/>
                </a:solidFill>
                <a:latin typeface="+mj-lt"/>
              </a:rPr>
              <a:t>efficitur</a:t>
            </a:r>
            <a:r>
              <a:rPr lang="it-IT" b="1" dirty="0">
                <a:solidFill>
                  <a:srgbClr val="000000"/>
                </a:solidFill>
                <a:latin typeface="+mj-lt"/>
              </a:rPr>
              <a:t>. Nulla in est </a:t>
            </a:r>
            <a:r>
              <a:rPr lang="it-IT" b="1" dirty="0" err="1">
                <a:solidFill>
                  <a:srgbClr val="000000"/>
                </a:solidFill>
                <a:latin typeface="+mj-lt"/>
              </a:rPr>
              <a:t>at</a:t>
            </a:r>
            <a:r>
              <a:rPr lang="it-IT" b="1" dirty="0">
                <a:solidFill>
                  <a:srgbClr val="000000"/>
                </a:solidFill>
                <a:latin typeface="+mj-lt"/>
              </a:rPr>
              <a:t> ante </a:t>
            </a:r>
            <a:r>
              <a:rPr lang="it-IT" b="1" dirty="0" err="1">
                <a:solidFill>
                  <a:srgbClr val="000000"/>
                </a:solidFill>
                <a:latin typeface="+mj-lt"/>
              </a:rPr>
              <a:t>aliquam</a:t>
            </a:r>
            <a:r>
              <a:rPr lang="it-IT" b="1" dirty="0">
                <a:solidFill>
                  <a:srgbClr val="000000"/>
                </a:solidFill>
                <a:latin typeface="+mj-lt"/>
              </a:rPr>
              <a:t> </a:t>
            </a:r>
            <a:r>
              <a:rPr lang="it-IT" b="1" dirty="0" err="1">
                <a:solidFill>
                  <a:srgbClr val="000000"/>
                </a:solidFill>
                <a:latin typeface="+mj-lt"/>
              </a:rPr>
              <a:t>hendrerit</a:t>
            </a:r>
            <a:r>
              <a:rPr lang="it-IT" b="1" dirty="0">
                <a:solidFill>
                  <a:srgbClr val="000000"/>
                </a:solidFill>
                <a:latin typeface="+mj-lt"/>
              </a:rPr>
              <a:t> </a:t>
            </a:r>
            <a:r>
              <a:rPr lang="it-IT" b="1" dirty="0" err="1">
                <a:solidFill>
                  <a:srgbClr val="000000"/>
                </a:solidFill>
                <a:latin typeface="+mj-lt"/>
              </a:rPr>
              <a:t>at</a:t>
            </a:r>
            <a:r>
              <a:rPr lang="it-IT" b="1" dirty="0">
                <a:solidFill>
                  <a:srgbClr val="000000"/>
                </a:solidFill>
                <a:latin typeface="+mj-lt"/>
              </a:rPr>
              <a:t> </a:t>
            </a:r>
            <a:r>
              <a:rPr lang="it-IT" b="1" dirty="0" err="1">
                <a:solidFill>
                  <a:srgbClr val="000000"/>
                </a:solidFill>
                <a:latin typeface="+mj-lt"/>
              </a:rPr>
              <a:t>sit</a:t>
            </a:r>
            <a:r>
              <a:rPr lang="it-IT" b="1" dirty="0">
                <a:solidFill>
                  <a:srgbClr val="000000"/>
                </a:solidFill>
                <a:latin typeface="+mj-lt"/>
              </a:rPr>
              <a:t> </a:t>
            </a:r>
            <a:r>
              <a:rPr lang="it-IT" b="1" dirty="0" err="1">
                <a:solidFill>
                  <a:srgbClr val="000000"/>
                </a:solidFill>
                <a:latin typeface="+mj-lt"/>
              </a:rPr>
              <a:t>amet</a:t>
            </a:r>
            <a:r>
              <a:rPr lang="it-IT" b="1" dirty="0">
                <a:solidFill>
                  <a:srgbClr val="000000"/>
                </a:solidFill>
                <a:latin typeface="+mj-lt"/>
              </a:rPr>
              <a:t> mi. Orci </a:t>
            </a:r>
            <a:r>
              <a:rPr lang="it-IT" b="1" dirty="0" err="1">
                <a:solidFill>
                  <a:srgbClr val="000000"/>
                </a:solidFill>
                <a:latin typeface="+mj-lt"/>
              </a:rPr>
              <a:t>varius</a:t>
            </a:r>
            <a:r>
              <a:rPr lang="it-IT" b="1" dirty="0">
                <a:solidFill>
                  <a:srgbClr val="000000"/>
                </a:solidFill>
                <a:latin typeface="+mj-lt"/>
              </a:rPr>
              <a:t> </a:t>
            </a:r>
            <a:r>
              <a:rPr lang="it-IT" b="1" dirty="0" err="1">
                <a:solidFill>
                  <a:srgbClr val="000000"/>
                </a:solidFill>
                <a:latin typeface="+mj-lt"/>
              </a:rPr>
              <a:t>natoque</a:t>
            </a:r>
            <a:r>
              <a:rPr lang="it-IT" b="1" dirty="0">
                <a:solidFill>
                  <a:srgbClr val="000000"/>
                </a:solidFill>
                <a:latin typeface="+mj-lt"/>
              </a:rPr>
              <a:t> </a:t>
            </a:r>
            <a:r>
              <a:rPr lang="it-IT" b="1" dirty="0" err="1">
                <a:solidFill>
                  <a:srgbClr val="000000"/>
                </a:solidFill>
                <a:latin typeface="+mj-lt"/>
              </a:rPr>
              <a:t>penatibus</a:t>
            </a:r>
            <a:r>
              <a:rPr lang="it-IT" b="1" dirty="0">
                <a:solidFill>
                  <a:srgbClr val="000000"/>
                </a:solidFill>
                <a:latin typeface="+mj-lt"/>
              </a:rPr>
              <a:t> et </a:t>
            </a:r>
            <a:r>
              <a:rPr lang="it-IT" b="1" dirty="0" err="1">
                <a:solidFill>
                  <a:srgbClr val="000000"/>
                </a:solidFill>
                <a:latin typeface="+mj-lt"/>
              </a:rPr>
              <a:t>magnis</a:t>
            </a:r>
            <a:r>
              <a:rPr lang="it-IT" b="1" dirty="0">
                <a:solidFill>
                  <a:srgbClr val="000000"/>
                </a:solidFill>
                <a:latin typeface="+mj-lt"/>
              </a:rPr>
              <a:t> </a:t>
            </a:r>
            <a:r>
              <a:rPr lang="it-IT" b="1" dirty="0" err="1">
                <a:solidFill>
                  <a:srgbClr val="000000"/>
                </a:solidFill>
                <a:latin typeface="+mj-lt"/>
              </a:rPr>
              <a:t>dis</a:t>
            </a:r>
            <a:r>
              <a:rPr lang="it-IT" b="1" dirty="0">
                <a:solidFill>
                  <a:srgbClr val="000000"/>
                </a:solidFill>
                <a:latin typeface="+mj-lt"/>
              </a:rPr>
              <a:t> </a:t>
            </a:r>
            <a:r>
              <a:rPr lang="it-IT" b="1" dirty="0" err="1">
                <a:solidFill>
                  <a:srgbClr val="000000"/>
                </a:solidFill>
                <a:latin typeface="+mj-lt"/>
              </a:rPr>
              <a:t>parturient</a:t>
            </a:r>
            <a:r>
              <a:rPr lang="it-IT" b="1" dirty="0">
                <a:solidFill>
                  <a:srgbClr val="000000"/>
                </a:solidFill>
                <a:latin typeface="+mj-lt"/>
              </a:rPr>
              <a:t> </a:t>
            </a:r>
            <a:r>
              <a:rPr lang="it-IT" b="1" dirty="0" err="1">
                <a:solidFill>
                  <a:srgbClr val="000000"/>
                </a:solidFill>
                <a:latin typeface="+mj-lt"/>
              </a:rPr>
              <a:t>montes</a:t>
            </a:r>
            <a:r>
              <a:rPr lang="it-IT" b="1" dirty="0">
                <a:solidFill>
                  <a:srgbClr val="000000"/>
                </a:solidFill>
                <a:latin typeface="+mj-lt"/>
              </a:rPr>
              <a:t>, </a:t>
            </a:r>
            <a:r>
              <a:rPr lang="it-IT" b="1" dirty="0" err="1">
                <a:solidFill>
                  <a:srgbClr val="000000"/>
                </a:solidFill>
                <a:latin typeface="+mj-lt"/>
              </a:rPr>
              <a:t>nascetur</a:t>
            </a:r>
            <a:r>
              <a:rPr lang="it-IT" b="1" dirty="0">
                <a:solidFill>
                  <a:srgbClr val="000000"/>
                </a:solidFill>
                <a:latin typeface="+mj-lt"/>
              </a:rPr>
              <a:t> </a:t>
            </a:r>
            <a:r>
              <a:rPr lang="it-IT" b="1" dirty="0" err="1">
                <a:solidFill>
                  <a:srgbClr val="000000"/>
                </a:solidFill>
                <a:latin typeface="+mj-lt"/>
              </a:rPr>
              <a:t>ridiculus</a:t>
            </a:r>
            <a:r>
              <a:rPr lang="it-IT" b="1" dirty="0">
                <a:solidFill>
                  <a:srgbClr val="000000"/>
                </a:solidFill>
                <a:latin typeface="+mj-lt"/>
              </a:rPr>
              <a:t> </a:t>
            </a:r>
            <a:r>
              <a:rPr lang="it-IT" b="1" dirty="0" err="1">
                <a:solidFill>
                  <a:srgbClr val="000000"/>
                </a:solidFill>
                <a:latin typeface="+mj-lt"/>
              </a:rPr>
              <a:t>mus</a:t>
            </a:r>
            <a:r>
              <a:rPr lang="it-IT" b="1" dirty="0">
                <a:solidFill>
                  <a:srgbClr val="000000"/>
                </a:solidFill>
                <a:latin typeface="+mj-lt"/>
              </a:rPr>
              <a:t>. Donec odio </a:t>
            </a:r>
            <a:r>
              <a:rPr lang="it-IT" b="1" dirty="0" err="1">
                <a:solidFill>
                  <a:srgbClr val="000000"/>
                </a:solidFill>
                <a:latin typeface="+mj-lt"/>
              </a:rPr>
              <a:t>purus</a:t>
            </a:r>
            <a:r>
              <a:rPr lang="it-IT" b="1" dirty="0">
                <a:solidFill>
                  <a:srgbClr val="000000"/>
                </a:solidFill>
                <a:latin typeface="+mj-lt"/>
              </a:rPr>
              <a:t>, </a:t>
            </a:r>
            <a:r>
              <a:rPr lang="it-IT" b="1" dirty="0" err="1">
                <a:solidFill>
                  <a:srgbClr val="000000"/>
                </a:solidFill>
                <a:latin typeface="+mj-lt"/>
              </a:rPr>
              <a:t>ullamcorper</a:t>
            </a:r>
            <a:r>
              <a:rPr lang="it-IT" b="1" dirty="0">
                <a:solidFill>
                  <a:srgbClr val="000000"/>
                </a:solidFill>
                <a:latin typeface="+mj-lt"/>
              </a:rPr>
              <a:t> </a:t>
            </a:r>
            <a:r>
              <a:rPr lang="it-IT" b="1" dirty="0" err="1">
                <a:solidFill>
                  <a:srgbClr val="000000"/>
                </a:solidFill>
                <a:latin typeface="+mj-lt"/>
              </a:rPr>
              <a:t>eget</a:t>
            </a:r>
            <a:r>
              <a:rPr lang="it-IT" b="1" dirty="0">
                <a:solidFill>
                  <a:srgbClr val="000000"/>
                </a:solidFill>
                <a:latin typeface="+mj-lt"/>
              </a:rPr>
              <a:t> massa </a:t>
            </a:r>
            <a:r>
              <a:rPr lang="it-IT" b="1" dirty="0" err="1">
                <a:solidFill>
                  <a:srgbClr val="000000"/>
                </a:solidFill>
                <a:latin typeface="+mj-lt"/>
              </a:rPr>
              <a:t>ac</a:t>
            </a:r>
            <a:r>
              <a:rPr lang="it-IT" b="1" dirty="0">
                <a:solidFill>
                  <a:srgbClr val="000000"/>
                </a:solidFill>
                <a:latin typeface="+mj-lt"/>
              </a:rPr>
              <a:t>, </a:t>
            </a:r>
            <a:r>
              <a:rPr lang="it-IT" b="1" dirty="0" err="1">
                <a:solidFill>
                  <a:srgbClr val="000000"/>
                </a:solidFill>
                <a:latin typeface="+mj-lt"/>
              </a:rPr>
              <a:t>aliquet</a:t>
            </a:r>
            <a:r>
              <a:rPr lang="it-IT" b="1" dirty="0">
                <a:solidFill>
                  <a:srgbClr val="000000"/>
                </a:solidFill>
                <a:latin typeface="+mj-lt"/>
              </a:rPr>
              <a:t> </a:t>
            </a:r>
            <a:r>
              <a:rPr lang="it-IT" b="1" dirty="0" err="1">
                <a:solidFill>
                  <a:srgbClr val="000000"/>
                </a:solidFill>
                <a:latin typeface="+mj-lt"/>
              </a:rPr>
              <a:t>facilisis</a:t>
            </a:r>
            <a:r>
              <a:rPr lang="it-IT" b="1" dirty="0">
                <a:solidFill>
                  <a:srgbClr val="000000"/>
                </a:solidFill>
                <a:latin typeface="+mj-lt"/>
              </a:rPr>
              <a:t> urna. </a:t>
            </a:r>
            <a:r>
              <a:rPr lang="it-IT" b="1" dirty="0" err="1">
                <a:solidFill>
                  <a:srgbClr val="000000"/>
                </a:solidFill>
                <a:latin typeface="+mj-lt"/>
              </a:rPr>
              <a:t>Maecenas</a:t>
            </a:r>
            <a:r>
              <a:rPr lang="it-IT" b="1" dirty="0">
                <a:solidFill>
                  <a:srgbClr val="000000"/>
                </a:solidFill>
                <a:latin typeface="+mj-lt"/>
              </a:rPr>
              <a:t> </a:t>
            </a:r>
            <a:r>
              <a:rPr lang="it-IT" b="1" dirty="0" err="1">
                <a:solidFill>
                  <a:srgbClr val="000000"/>
                </a:solidFill>
                <a:latin typeface="+mj-lt"/>
              </a:rPr>
              <a:t>luctus</a:t>
            </a:r>
            <a:r>
              <a:rPr lang="it-IT" b="1" dirty="0">
                <a:solidFill>
                  <a:srgbClr val="000000"/>
                </a:solidFill>
                <a:latin typeface="+mj-lt"/>
              </a:rPr>
              <a:t> cursus </a:t>
            </a:r>
            <a:r>
              <a:rPr lang="it-IT" b="1" dirty="0" err="1">
                <a:solidFill>
                  <a:srgbClr val="000000"/>
                </a:solidFill>
                <a:latin typeface="+mj-lt"/>
              </a:rPr>
              <a:t>accumsan</a:t>
            </a:r>
            <a:r>
              <a:rPr lang="it-IT" b="1" dirty="0">
                <a:solidFill>
                  <a:srgbClr val="000000"/>
                </a:solidFill>
                <a:latin typeface="+mj-lt"/>
              </a:rPr>
              <a:t>. </a:t>
            </a:r>
            <a:r>
              <a:rPr lang="it-IT" b="1" dirty="0" err="1">
                <a:solidFill>
                  <a:srgbClr val="000000"/>
                </a:solidFill>
                <a:latin typeface="+mj-lt"/>
              </a:rPr>
              <a:t>Suspendisse</a:t>
            </a:r>
            <a:r>
              <a:rPr lang="it-IT" b="1" dirty="0">
                <a:solidFill>
                  <a:srgbClr val="000000"/>
                </a:solidFill>
                <a:latin typeface="+mj-lt"/>
              </a:rPr>
              <a:t> </a:t>
            </a:r>
            <a:r>
              <a:rPr lang="it-IT" b="1" dirty="0" err="1">
                <a:solidFill>
                  <a:srgbClr val="000000"/>
                </a:solidFill>
                <a:latin typeface="+mj-lt"/>
              </a:rPr>
              <a:t>eget</a:t>
            </a:r>
            <a:r>
              <a:rPr lang="it-IT" b="1" dirty="0">
                <a:solidFill>
                  <a:srgbClr val="000000"/>
                </a:solidFill>
                <a:latin typeface="+mj-lt"/>
              </a:rPr>
              <a:t> magna </a:t>
            </a:r>
            <a:r>
              <a:rPr lang="it-IT" b="1" dirty="0" err="1">
                <a:solidFill>
                  <a:srgbClr val="000000"/>
                </a:solidFill>
                <a:latin typeface="+mj-lt"/>
              </a:rPr>
              <a:t>aliquam</a:t>
            </a:r>
            <a:r>
              <a:rPr lang="it-IT" b="1" dirty="0">
                <a:solidFill>
                  <a:srgbClr val="000000"/>
                </a:solidFill>
                <a:latin typeface="+mj-lt"/>
              </a:rPr>
              <a:t>, </a:t>
            </a:r>
            <a:r>
              <a:rPr lang="it-IT" b="1" dirty="0" err="1">
                <a:solidFill>
                  <a:srgbClr val="000000"/>
                </a:solidFill>
                <a:latin typeface="+mj-lt"/>
              </a:rPr>
              <a:t>pretium</a:t>
            </a:r>
            <a:r>
              <a:rPr lang="it-IT" b="1" dirty="0">
                <a:solidFill>
                  <a:srgbClr val="000000"/>
                </a:solidFill>
                <a:latin typeface="+mj-lt"/>
              </a:rPr>
              <a:t> </a:t>
            </a:r>
            <a:r>
              <a:rPr lang="it-IT" b="1" dirty="0" err="1">
                <a:solidFill>
                  <a:srgbClr val="000000"/>
                </a:solidFill>
                <a:latin typeface="+mj-lt"/>
              </a:rPr>
              <a:t>lorem</a:t>
            </a:r>
            <a:r>
              <a:rPr lang="it-IT" b="1" dirty="0">
                <a:solidFill>
                  <a:srgbClr val="000000"/>
                </a:solidFill>
                <a:latin typeface="+mj-lt"/>
              </a:rPr>
              <a:t> vitae, </a:t>
            </a:r>
            <a:r>
              <a:rPr lang="it-IT" b="1" dirty="0" err="1">
                <a:solidFill>
                  <a:srgbClr val="000000"/>
                </a:solidFill>
                <a:latin typeface="+mj-lt"/>
              </a:rPr>
              <a:t>iaculis</a:t>
            </a:r>
            <a:r>
              <a:rPr lang="it-IT" b="1" dirty="0">
                <a:solidFill>
                  <a:srgbClr val="000000"/>
                </a:solidFill>
                <a:latin typeface="+mj-lt"/>
              </a:rPr>
              <a:t> magna. </a:t>
            </a:r>
            <a:r>
              <a:rPr lang="it-IT" b="1" dirty="0" err="1">
                <a:solidFill>
                  <a:srgbClr val="000000"/>
                </a:solidFill>
                <a:latin typeface="+mj-lt"/>
              </a:rPr>
              <a:t>Vestibulum</a:t>
            </a:r>
            <a:r>
              <a:rPr lang="it-IT" b="1" dirty="0">
                <a:solidFill>
                  <a:srgbClr val="000000"/>
                </a:solidFill>
                <a:latin typeface="+mj-lt"/>
              </a:rPr>
              <a:t> a </a:t>
            </a:r>
            <a:r>
              <a:rPr lang="it-IT" b="1" dirty="0" err="1">
                <a:solidFill>
                  <a:srgbClr val="000000"/>
                </a:solidFill>
                <a:latin typeface="+mj-lt"/>
              </a:rPr>
              <a:t>malesuada</a:t>
            </a:r>
            <a:r>
              <a:rPr lang="it-IT" b="1" dirty="0">
                <a:solidFill>
                  <a:srgbClr val="000000"/>
                </a:solidFill>
                <a:latin typeface="+mj-lt"/>
              </a:rPr>
              <a:t> </a:t>
            </a:r>
            <a:r>
              <a:rPr lang="it-IT" b="1" dirty="0" err="1">
                <a:solidFill>
                  <a:srgbClr val="000000"/>
                </a:solidFill>
                <a:latin typeface="+mj-lt"/>
              </a:rPr>
              <a:t>justo</a:t>
            </a:r>
            <a:r>
              <a:rPr lang="it-IT" b="1" dirty="0">
                <a:solidFill>
                  <a:srgbClr val="000000"/>
                </a:solidFill>
                <a:latin typeface="+mj-lt"/>
              </a:rPr>
              <a:t>. </a:t>
            </a:r>
            <a:r>
              <a:rPr lang="it-IT" b="1" dirty="0" err="1">
                <a:solidFill>
                  <a:srgbClr val="000000"/>
                </a:solidFill>
                <a:latin typeface="+mj-lt"/>
              </a:rPr>
              <a:t>Proin</a:t>
            </a:r>
            <a:r>
              <a:rPr lang="it-IT" b="1" dirty="0">
                <a:solidFill>
                  <a:srgbClr val="000000"/>
                </a:solidFill>
                <a:latin typeface="+mj-lt"/>
              </a:rPr>
              <a:t> et urna </a:t>
            </a:r>
            <a:r>
              <a:rPr lang="it-IT" b="1" dirty="0" err="1">
                <a:solidFill>
                  <a:srgbClr val="000000"/>
                </a:solidFill>
                <a:latin typeface="+mj-lt"/>
              </a:rPr>
              <a:t>laoreet</a:t>
            </a:r>
            <a:r>
              <a:rPr lang="it-IT" b="1" dirty="0">
                <a:solidFill>
                  <a:srgbClr val="000000"/>
                </a:solidFill>
                <a:latin typeface="+mj-lt"/>
              </a:rPr>
              <a:t>, </a:t>
            </a:r>
            <a:r>
              <a:rPr lang="it-IT" b="1" dirty="0" err="1">
                <a:solidFill>
                  <a:srgbClr val="000000"/>
                </a:solidFill>
                <a:latin typeface="+mj-lt"/>
              </a:rPr>
              <a:t>scelerisque</a:t>
            </a:r>
            <a:r>
              <a:rPr lang="it-IT" b="1" dirty="0">
                <a:solidFill>
                  <a:srgbClr val="000000"/>
                </a:solidFill>
                <a:latin typeface="+mj-lt"/>
              </a:rPr>
              <a:t> </a:t>
            </a:r>
            <a:r>
              <a:rPr lang="it-IT" b="1" dirty="0" err="1">
                <a:solidFill>
                  <a:srgbClr val="000000"/>
                </a:solidFill>
                <a:latin typeface="+mj-lt"/>
              </a:rPr>
              <a:t>ipsum</a:t>
            </a:r>
            <a:r>
              <a:rPr lang="it-IT" b="1" dirty="0">
                <a:solidFill>
                  <a:srgbClr val="000000"/>
                </a:solidFill>
                <a:latin typeface="+mj-lt"/>
              </a:rPr>
              <a:t> non, </a:t>
            </a:r>
            <a:r>
              <a:rPr lang="it-IT" b="1" dirty="0" err="1">
                <a:solidFill>
                  <a:srgbClr val="000000"/>
                </a:solidFill>
                <a:latin typeface="+mj-lt"/>
              </a:rPr>
              <a:t>laoreet</a:t>
            </a:r>
            <a:r>
              <a:rPr lang="it-IT" b="1" dirty="0">
                <a:solidFill>
                  <a:srgbClr val="000000"/>
                </a:solidFill>
                <a:latin typeface="+mj-lt"/>
              </a:rPr>
              <a:t> ex. </a:t>
            </a:r>
            <a:r>
              <a:rPr lang="it-IT" b="1" dirty="0" err="1">
                <a:solidFill>
                  <a:srgbClr val="000000"/>
                </a:solidFill>
                <a:latin typeface="+mj-lt"/>
              </a:rPr>
              <a:t>Proin</a:t>
            </a:r>
            <a:r>
              <a:rPr lang="it-IT" b="1" dirty="0">
                <a:solidFill>
                  <a:srgbClr val="000000"/>
                </a:solidFill>
                <a:latin typeface="+mj-lt"/>
              </a:rPr>
              <a:t> molestie, </a:t>
            </a:r>
            <a:r>
              <a:rPr lang="it-IT" b="1" dirty="0" err="1">
                <a:solidFill>
                  <a:srgbClr val="000000"/>
                </a:solidFill>
                <a:latin typeface="+mj-lt"/>
              </a:rPr>
              <a:t>sem</a:t>
            </a:r>
            <a:r>
              <a:rPr lang="it-IT" b="1" dirty="0">
                <a:solidFill>
                  <a:srgbClr val="000000"/>
                </a:solidFill>
                <a:latin typeface="+mj-lt"/>
              </a:rPr>
              <a:t> </a:t>
            </a:r>
            <a:r>
              <a:rPr lang="it-IT" b="1" dirty="0" err="1">
                <a:solidFill>
                  <a:srgbClr val="000000"/>
                </a:solidFill>
                <a:latin typeface="+mj-lt"/>
              </a:rPr>
              <a:t>eget</a:t>
            </a:r>
            <a:r>
              <a:rPr lang="it-IT" b="1" dirty="0">
                <a:solidFill>
                  <a:srgbClr val="000000"/>
                </a:solidFill>
                <a:latin typeface="+mj-lt"/>
              </a:rPr>
              <a:t> </a:t>
            </a:r>
            <a:r>
              <a:rPr lang="it-IT" b="1" dirty="0" err="1">
                <a:solidFill>
                  <a:srgbClr val="000000"/>
                </a:solidFill>
                <a:latin typeface="+mj-lt"/>
              </a:rPr>
              <a:t>posuere</a:t>
            </a:r>
            <a:r>
              <a:rPr lang="it-IT" b="1" dirty="0">
                <a:solidFill>
                  <a:srgbClr val="000000"/>
                </a:solidFill>
                <a:latin typeface="+mj-lt"/>
              </a:rPr>
              <a:t> ornare, </a:t>
            </a:r>
            <a:r>
              <a:rPr lang="it-IT" b="1" dirty="0" err="1">
                <a:solidFill>
                  <a:srgbClr val="000000"/>
                </a:solidFill>
                <a:latin typeface="+mj-lt"/>
              </a:rPr>
              <a:t>justo</a:t>
            </a:r>
            <a:r>
              <a:rPr lang="it-IT" b="1" dirty="0">
                <a:solidFill>
                  <a:srgbClr val="000000"/>
                </a:solidFill>
                <a:latin typeface="+mj-lt"/>
              </a:rPr>
              <a:t> </a:t>
            </a:r>
            <a:r>
              <a:rPr lang="it-IT" b="1" dirty="0" err="1">
                <a:solidFill>
                  <a:srgbClr val="000000"/>
                </a:solidFill>
                <a:latin typeface="+mj-lt"/>
              </a:rPr>
              <a:t>turpis</a:t>
            </a:r>
            <a:r>
              <a:rPr lang="it-IT" b="1" dirty="0">
                <a:solidFill>
                  <a:srgbClr val="000000"/>
                </a:solidFill>
                <a:latin typeface="+mj-lt"/>
              </a:rPr>
              <a:t> </a:t>
            </a:r>
            <a:r>
              <a:rPr lang="it-IT" b="1" dirty="0" err="1">
                <a:solidFill>
                  <a:srgbClr val="000000"/>
                </a:solidFill>
                <a:latin typeface="+mj-lt"/>
              </a:rPr>
              <a:t>sollicitudin</a:t>
            </a:r>
            <a:r>
              <a:rPr lang="it-IT" b="1" dirty="0">
                <a:solidFill>
                  <a:srgbClr val="000000"/>
                </a:solidFill>
                <a:latin typeface="+mj-lt"/>
              </a:rPr>
              <a:t> </a:t>
            </a:r>
            <a:r>
              <a:rPr lang="it-IT" b="1" dirty="0" err="1">
                <a:solidFill>
                  <a:srgbClr val="000000"/>
                </a:solidFill>
                <a:latin typeface="+mj-lt"/>
              </a:rPr>
              <a:t>tortor</a:t>
            </a:r>
            <a:r>
              <a:rPr lang="it-IT" b="1" dirty="0">
                <a:solidFill>
                  <a:srgbClr val="000000"/>
                </a:solidFill>
                <a:latin typeface="+mj-lt"/>
              </a:rPr>
              <a:t>, </a:t>
            </a:r>
            <a:r>
              <a:rPr lang="it-IT" b="1" dirty="0" err="1">
                <a:solidFill>
                  <a:srgbClr val="000000"/>
                </a:solidFill>
                <a:latin typeface="+mj-lt"/>
              </a:rPr>
              <a:t>nec</a:t>
            </a:r>
            <a:r>
              <a:rPr lang="it-IT" b="1" dirty="0">
                <a:solidFill>
                  <a:srgbClr val="000000"/>
                </a:solidFill>
                <a:latin typeface="+mj-lt"/>
              </a:rPr>
              <a:t> </a:t>
            </a:r>
            <a:r>
              <a:rPr lang="it-IT" b="1" dirty="0" err="1">
                <a:solidFill>
                  <a:srgbClr val="000000"/>
                </a:solidFill>
                <a:latin typeface="+mj-lt"/>
              </a:rPr>
              <a:t>lobortis</a:t>
            </a:r>
            <a:r>
              <a:rPr lang="it-IT" b="1" dirty="0">
                <a:solidFill>
                  <a:srgbClr val="000000"/>
                </a:solidFill>
                <a:latin typeface="+mj-lt"/>
              </a:rPr>
              <a:t> </a:t>
            </a:r>
            <a:r>
              <a:rPr lang="it-IT" b="1" dirty="0" err="1">
                <a:solidFill>
                  <a:srgbClr val="000000"/>
                </a:solidFill>
                <a:latin typeface="+mj-lt"/>
              </a:rPr>
              <a:t>tortor</a:t>
            </a:r>
            <a:r>
              <a:rPr lang="it-IT" b="1" dirty="0">
                <a:solidFill>
                  <a:srgbClr val="000000"/>
                </a:solidFill>
                <a:latin typeface="+mj-lt"/>
              </a:rPr>
              <a:t> </a:t>
            </a:r>
            <a:r>
              <a:rPr lang="it-IT" b="1" dirty="0" err="1">
                <a:solidFill>
                  <a:srgbClr val="000000"/>
                </a:solidFill>
                <a:latin typeface="+mj-lt"/>
              </a:rPr>
              <a:t>tortor</a:t>
            </a:r>
            <a:r>
              <a:rPr lang="it-IT" b="1" dirty="0">
                <a:solidFill>
                  <a:srgbClr val="000000"/>
                </a:solidFill>
                <a:latin typeface="+mj-lt"/>
              </a:rPr>
              <a:t> a urna. </a:t>
            </a:r>
            <a:r>
              <a:rPr lang="it-IT" b="1" dirty="0" err="1">
                <a:solidFill>
                  <a:srgbClr val="000000"/>
                </a:solidFill>
                <a:latin typeface="+mj-lt"/>
              </a:rPr>
              <a:t>Duis</a:t>
            </a:r>
            <a:r>
              <a:rPr lang="it-IT" b="1" dirty="0">
                <a:solidFill>
                  <a:srgbClr val="000000"/>
                </a:solidFill>
                <a:latin typeface="+mj-lt"/>
              </a:rPr>
              <a:t> </a:t>
            </a:r>
            <a:r>
              <a:rPr lang="it-IT" b="1" dirty="0" err="1">
                <a:solidFill>
                  <a:srgbClr val="000000"/>
                </a:solidFill>
                <a:latin typeface="+mj-lt"/>
              </a:rPr>
              <a:t>fringilla</a:t>
            </a:r>
            <a:r>
              <a:rPr lang="it-IT" b="1" dirty="0">
                <a:solidFill>
                  <a:srgbClr val="000000"/>
                </a:solidFill>
                <a:latin typeface="+mj-lt"/>
              </a:rPr>
              <a:t> </a:t>
            </a:r>
            <a:r>
              <a:rPr lang="it-IT" b="1" dirty="0" err="1">
                <a:solidFill>
                  <a:srgbClr val="000000"/>
                </a:solidFill>
                <a:latin typeface="+mj-lt"/>
              </a:rPr>
              <a:t>egestas</a:t>
            </a:r>
            <a:r>
              <a:rPr lang="it-IT" b="1" dirty="0">
                <a:solidFill>
                  <a:srgbClr val="000000"/>
                </a:solidFill>
                <a:latin typeface="+mj-lt"/>
              </a:rPr>
              <a:t> urna. Nunc </a:t>
            </a:r>
            <a:r>
              <a:rPr lang="it-IT" b="1" dirty="0" err="1">
                <a:solidFill>
                  <a:srgbClr val="000000"/>
                </a:solidFill>
                <a:latin typeface="+mj-lt"/>
              </a:rPr>
              <a:t>nunc</a:t>
            </a:r>
            <a:r>
              <a:rPr lang="it-IT" b="1" dirty="0">
                <a:solidFill>
                  <a:srgbClr val="000000"/>
                </a:solidFill>
                <a:latin typeface="+mj-lt"/>
              </a:rPr>
              <a:t> </a:t>
            </a:r>
            <a:r>
              <a:rPr lang="it-IT" b="1" dirty="0" err="1">
                <a:solidFill>
                  <a:srgbClr val="000000"/>
                </a:solidFill>
                <a:latin typeface="+mj-lt"/>
              </a:rPr>
              <a:t>risus</a:t>
            </a:r>
            <a:r>
              <a:rPr lang="it-IT" b="1" dirty="0">
                <a:solidFill>
                  <a:srgbClr val="000000"/>
                </a:solidFill>
                <a:latin typeface="+mj-lt"/>
              </a:rPr>
              <a:t>, </a:t>
            </a:r>
            <a:r>
              <a:rPr lang="it-IT" sz="1600" dirty="0">
                <a:solidFill>
                  <a:srgbClr val="000000"/>
                </a:solidFill>
                <a:latin typeface="+mj-lt"/>
              </a:rPr>
              <a:t>viverra </a:t>
            </a:r>
            <a:r>
              <a:rPr lang="it-IT" sz="1600" dirty="0" err="1">
                <a:solidFill>
                  <a:srgbClr val="000000"/>
                </a:solidFill>
                <a:latin typeface="+mj-lt"/>
              </a:rPr>
              <a:t>quis</a:t>
            </a:r>
            <a:r>
              <a:rPr lang="it-IT" sz="1600" dirty="0">
                <a:solidFill>
                  <a:srgbClr val="000000"/>
                </a:solidFill>
                <a:latin typeface="+mj-lt"/>
              </a:rPr>
              <a:t> nulla et</a:t>
            </a:r>
            <a:r>
              <a:rPr lang="it-IT" b="1" dirty="0">
                <a:solidFill>
                  <a:srgbClr val="000000"/>
                </a:solidFill>
                <a:latin typeface="+mj-lt"/>
              </a:rPr>
              <a:t>, </a:t>
            </a:r>
            <a:r>
              <a:rPr lang="it-IT" b="1" dirty="0" err="1">
                <a:solidFill>
                  <a:srgbClr val="000000"/>
                </a:solidFill>
                <a:latin typeface="+mj-lt"/>
              </a:rPr>
              <a:t>congue</a:t>
            </a:r>
            <a:r>
              <a:rPr lang="it-IT" b="1" dirty="0">
                <a:solidFill>
                  <a:srgbClr val="000000"/>
                </a:solidFill>
                <a:latin typeface="+mj-lt"/>
              </a:rPr>
              <a:t> </a:t>
            </a:r>
            <a:r>
              <a:rPr lang="it-IT" b="1" dirty="0" err="1">
                <a:solidFill>
                  <a:srgbClr val="000000"/>
                </a:solidFill>
                <a:latin typeface="+mj-lt"/>
              </a:rPr>
              <a:t>pretium</a:t>
            </a:r>
            <a:r>
              <a:rPr lang="it-IT" b="1" dirty="0">
                <a:solidFill>
                  <a:srgbClr val="000000"/>
                </a:solidFill>
                <a:latin typeface="+mj-lt"/>
              </a:rPr>
              <a:t> ex. </a:t>
            </a:r>
            <a:r>
              <a:rPr lang="it-IT" b="1" dirty="0" err="1">
                <a:solidFill>
                  <a:srgbClr val="000000"/>
                </a:solidFill>
                <a:latin typeface="+mj-lt"/>
              </a:rPr>
              <a:t>Etiam</a:t>
            </a:r>
            <a:r>
              <a:rPr lang="it-IT" b="1" dirty="0">
                <a:solidFill>
                  <a:srgbClr val="000000"/>
                </a:solidFill>
                <a:latin typeface="+mj-lt"/>
              </a:rPr>
              <a:t> </a:t>
            </a:r>
            <a:r>
              <a:rPr lang="it-IT" b="1" dirty="0" err="1">
                <a:solidFill>
                  <a:srgbClr val="000000"/>
                </a:solidFill>
                <a:latin typeface="+mj-lt"/>
              </a:rPr>
              <a:t>commodo</a:t>
            </a:r>
            <a:r>
              <a:rPr lang="it-IT" b="1" dirty="0">
                <a:solidFill>
                  <a:srgbClr val="000000"/>
                </a:solidFill>
                <a:latin typeface="+mj-lt"/>
              </a:rPr>
              <a:t> </a:t>
            </a:r>
            <a:r>
              <a:rPr lang="it-IT" b="1" dirty="0" err="1">
                <a:solidFill>
                  <a:srgbClr val="000000"/>
                </a:solidFill>
                <a:latin typeface="+mj-lt"/>
              </a:rPr>
              <a:t>condimentum</a:t>
            </a:r>
            <a:r>
              <a:rPr lang="it-IT" b="1" dirty="0">
                <a:solidFill>
                  <a:srgbClr val="000000"/>
                </a:solidFill>
                <a:latin typeface="+mj-lt"/>
              </a:rPr>
              <a:t> </a:t>
            </a:r>
            <a:r>
              <a:rPr lang="it-IT" b="1" dirty="0" err="1">
                <a:solidFill>
                  <a:srgbClr val="000000"/>
                </a:solidFill>
                <a:latin typeface="+mj-lt"/>
              </a:rPr>
              <a:t>augue</a:t>
            </a:r>
            <a:r>
              <a:rPr lang="it-IT" b="1" dirty="0">
                <a:solidFill>
                  <a:srgbClr val="000000"/>
                </a:solidFill>
                <a:latin typeface="+mj-lt"/>
              </a:rPr>
              <a:t>, vitae </a:t>
            </a:r>
            <a:r>
              <a:rPr lang="it-IT" b="1" dirty="0" err="1">
                <a:solidFill>
                  <a:srgbClr val="000000"/>
                </a:solidFill>
                <a:latin typeface="+mj-lt"/>
              </a:rPr>
              <a:t>tristique</a:t>
            </a:r>
            <a:r>
              <a:rPr lang="it-IT" b="1" dirty="0">
                <a:solidFill>
                  <a:srgbClr val="000000"/>
                </a:solidFill>
                <a:latin typeface="+mj-lt"/>
              </a:rPr>
              <a:t> </a:t>
            </a:r>
            <a:r>
              <a:rPr lang="it-IT" b="1" dirty="0" err="1">
                <a:solidFill>
                  <a:srgbClr val="000000"/>
                </a:solidFill>
                <a:latin typeface="+mj-lt"/>
              </a:rPr>
              <a:t>neque</a:t>
            </a:r>
            <a:r>
              <a:rPr lang="it-IT" b="1" dirty="0">
                <a:solidFill>
                  <a:srgbClr val="000000"/>
                </a:solidFill>
                <a:latin typeface="+mj-lt"/>
              </a:rPr>
              <a:t> porta in. </a:t>
            </a:r>
            <a:r>
              <a:rPr lang="it-IT" b="1" dirty="0" err="1">
                <a:solidFill>
                  <a:srgbClr val="000000"/>
                </a:solidFill>
                <a:latin typeface="+mj-lt"/>
              </a:rPr>
              <a:t>Maecenas</a:t>
            </a:r>
            <a:r>
              <a:rPr lang="it-IT" b="1" dirty="0">
                <a:solidFill>
                  <a:srgbClr val="000000"/>
                </a:solidFill>
                <a:latin typeface="+mj-lt"/>
              </a:rPr>
              <a:t> </a:t>
            </a:r>
            <a:r>
              <a:rPr lang="it-IT" b="1" dirty="0" err="1">
                <a:solidFill>
                  <a:srgbClr val="000000"/>
                </a:solidFill>
                <a:latin typeface="+mj-lt"/>
              </a:rPr>
              <a:t>tortor</a:t>
            </a:r>
            <a:r>
              <a:rPr lang="it-IT" b="1" dirty="0">
                <a:solidFill>
                  <a:srgbClr val="000000"/>
                </a:solidFill>
                <a:latin typeface="+mj-lt"/>
              </a:rPr>
              <a:t> est, </a:t>
            </a:r>
            <a:r>
              <a:rPr lang="it-IT" b="1" dirty="0" err="1">
                <a:solidFill>
                  <a:srgbClr val="000000"/>
                </a:solidFill>
                <a:latin typeface="+mj-lt"/>
              </a:rPr>
              <a:t>consectetur</a:t>
            </a:r>
            <a:r>
              <a:rPr lang="it-IT" b="1" dirty="0">
                <a:solidFill>
                  <a:srgbClr val="000000"/>
                </a:solidFill>
                <a:latin typeface="+mj-lt"/>
              </a:rPr>
              <a:t> a </a:t>
            </a:r>
            <a:r>
              <a:rPr lang="it-IT" b="1" dirty="0" err="1">
                <a:solidFill>
                  <a:srgbClr val="000000"/>
                </a:solidFill>
                <a:latin typeface="+mj-lt"/>
              </a:rPr>
              <a:t>porttitor</a:t>
            </a:r>
            <a:r>
              <a:rPr lang="it-IT" b="1" dirty="0">
                <a:solidFill>
                  <a:srgbClr val="000000"/>
                </a:solidFill>
                <a:latin typeface="+mj-lt"/>
              </a:rPr>
              <a:t> vel, </a:t>
            </a:r>
            <a:r>
              <a:rPr lang="it-IT" b="1" dirty="0" err="1">
                <a:solidFill>
                  <a:srgbClr val="000000"/>
                </a:solidFill>
                <a:latin typeface="+mj-lt"/>
              </a:rPr>
              <a:t>hendrerit</a:t>
            </a:r>
            <a:r>
              <a:rPr lang="it-IT" b="1" dirty="0">
                <a:solidFill>
                  <a:srgbClr val="000000"/>
                </a:solidFill>
                <a:latin typeface="+mj-lt"/>
              </a:rPr>
              <a:t> a </a:t>
            </a:r>
            <a:r>
              <a:rPr lang="it-IT" b="1" dirty="0" err="1">
                <a:solidFill>
                  <a:srgbClr val="000000"/>
                </a:solidFill>
                <a:latin typeface="+mj-lt"/>
              </a:rPr>
              <a:t>sem</a:t>
            </a:r>
            <a:r>
              <a:rPr lang="it-IT" b="1" dirty="0">
                <a:solidFill>
                  <a:srgbClr val="000000"/>
                </a:solidFill>
                <a:latin typeface="+mj-lt"/>
              </a:rPr>
              <a:t>.</a:t>
            </a:r>
          </a:p>
          <a:p>
            <a:r>
              <a:rPr lang="it-IT" b="1" dirty="0" err="1">
                <a:solidFill>
                  <a:srgbClr val="000000"/>
                </a:solidFill>
                <a:latin typeface="+mj-lt"/>
              </a:rPr>
              <a:t>Mauris</a:t>
            </a:r>
            <a:r>
              <a:rPr lang="it-IT" b="1" dirty="0">
                <a:solidFill>
                  <a:srgbClr val="000000"/>
                </a:solidFill>
                <a:latin typeface="+mj-lt"/>
              </a:rPr>
              <a:t> </a:t>
            </a:r>
            <a:r>
              <a:rPr lang="it-IT" b="1" dirty="0" err="1">
                <a:solidFill>
                  <a:srgbClr val="000000"/>
                </a:solidFill>
                <a:latin typeface="+mj-lt"/>
              </a:rPr>
              <a:t>at</a:t>
            </a:r>
            <a:r>
              <a:rPr lang="it-IT" b="1" dirty="0">
                <a:solidFill>
                  <a:srgbClr val="000000"/>
                </a:solidFill>
                <a:latin typeface="+mj-lt"/>
              </a:rPr>
              <a:t> </a:t>
            </a:r>
            <a:r>
              <a:rPr lang="it-IT" b="1" dirty="0" err="1">
                <a:solidFill>
                  <a:srgbClr val="000000"/>
                </a:solidFill>
                <a:latin typeface="+mj-lt"/>
              </a:rPr>
              <a:t>purus</a:t>
            </a:r>
            <a:r>
              <a:rPr lang="it-IT" b="1" dirty="0">
                <a:solidFill>
                  <a:srgbClr val="000000"/>
                </a:solidFill>
                <a:latin typeface="+mj-lt"/>
              </a:rPr>
              <a:t> </a:t>
            </a:r>
            <a:r>
              <a:rPr lang="it-IT" b="1" dirty="0" err="1">
                <a:solidFill>
                  <a:srgbClr val="000000"/>
                </a:solidFill>
                <a:latin typeface="+mj-lt"/>
              </a:rPr>
              <a:t>fermentum</a:t>
            </a:r>
            <a:r>
              <a:rPr lang="it-IT" b="1" dirty="0">
                <a:solidFill>
                  <a:srgbClr val="000000"/>
                </a:solidFill>
                <a:latin typeface="+mj-lt"/>
              </a:rPr>
              <a:t> </a:t>
            </a:r>
            <a:r>
              <a:rPr lang="it-IT" b="1" dirty="0" err="1">
                <a:solidFill>
                  <a:srgbClr val="000000"/>
                </a:solidFill>
                <a:latin typeface="+mj-lt"/>
              </a:rPr>
              <a:t>velit</a:t>
            </a:r>
            <a:r>
              <a:rPr lang="it-IT" b="1" dirty="0">
                <a:solidFill>
                  <a:srgbClr val="000000"/>
                </a:solidFill>
                <a:latin typeface="+mj-lt"/>
              </a:rPr>
              <a:t> </a:t>
            </a:r>
            <a:r>
              <a:rPr lang="it-IT" b="1" dirty="0" err="1">
                <a:solidFill>
                  <a:srgbClr val="000000"/>
                </a:solidFill>
                <a:latin typeface="+mj-lt"/>
              </a:rPr>
              <a:t>eleifend</a:t>
            </a:r>
            <a:r>
              <a:rPr lang="it-IT" b="1" dirty="0">
                <a:solidFill>
                  <a:srgbClr val="000000"/>
                </a:solidFill>
                <a:latin typeface="+mj-lt"/>
              </a:rPr>
              <a:t> </a:t>
            </a:r>
            <a:r>
              <a:rPr lang="it-IT" b="1" dirty="0" err="1">
                <a:solidFill>
                  <a:srgbClr val="000000"/>
                </a:solidFill>
                <a:latin typeface="+mj-lt"/>
              </a:rPr>
              <a:t>congue</a:t>
            </a:r>
            <a:r>
              <a:rPr lang="it-IT" b="1" dirty="0">
                <a:solidFill>
                  <a:srgbClr val="000000"/>
                </a:solidFill>
                <a:latin typeface="+mj-lt"/>
              </a:rPr>
              <a:t>. </a:t>
            </a:r>
            <a:r>
              <a:rPr lang="it-IT" b="1" dirty="0" err="1">
                <a:solidFill>
                  <a:srgbClr val="000000"/>
                </a:solidFill>
                <a:latin typeface="+mj-lt"/>
              </a:rPr>
              <a:t>Pellentesque</a:t>
            </a:r>
            <a:r>
              <a:rPr lang="it-IT" b="1" dirty="0">
                <a:solidFill>
                  <a:srgbClr val="000000"/>
                </a:solidFill>
                <a:latin typeface="+mj-lt"/>
              </a:rPr>
              <a:t> </a:t>
            </a:r>
            <a:r>
              <a:rPr lang="it-IT" b="1" dirty="0" err="1">
                <a:solidFill>
                  <a:srgbClr val="000000"/>
                </a:solidFill>
                <a:latin typeface="+mj-lt"/>
              </a:rPr>
              <a:t>eget</a:t>
            </a:r>
            <a:r>
              <a:rPr lang="it-IT" b="1" dirty="0">
                <a:solidFill>
                  <a:srgbClr val="000000"/>
                </a:solidFill>
                <a:latin typeface="+mj-lt"/>
              </a:rPr>
              <a:t> urna </a:t>
            </a:r>
            <a:r>
              <a:rPr lang="it-IT" b="1" dirty="0" err="1">
                <a:solidFill>
                  <a:srgbClr val="000000"/>
                </a:solidFill>
                <a:latin typeface="+mj-lt"/>
              </a:rPr>
              <a:t>nec</a:t>
            </a:r>
            <a:r>
              <a:rPr lang="it-IT" b="1" dirty="0">
                <a:solidFill>
                  <a:srgbClr val="000000"/>
                </a:solidFill>
                <a:latin typeface="+mj-lt"/>
              </a:rPr>
              <a:t> </a:t>
            </a:r>
            <a:r>
              <a:rPr lang="it-IT" b="1" dirty="0" err="1">
                <a:solidFill>
                  <a:srgbClr val="000000"/>
                </a:solidFill>
                <a:latin typeface="+mj-lt"/>
              </a:rPr>
              <a:t>quam</a:t>
            </a:r>
            <a:r>
              <a:rPr lang="it-IT" b="1" dirty="0">
                <a:solidFill>
                  <a:srgbClr val="000000"/>
                </a:solidFill>
                <a:latin typeface="+mj-lt"/>
              </a:rPr>
              <a:t> </a:t>
            </a:r>
            <a:r>
              <a:rPr lang="it-IT" b="1" dirty="0" err="1">
                <a:solidFill>
                  <a:srgbClr val="000000"/>
                </a:solidFill>
                <a:latin typeface="+mj-lt"/>
              </a:rPr>
              <a:t>sagittis</a:t>
            </a:r>
            <a:r>
              <a:rPr lang="it-IT" b="1" dirty="0">
                <a:solidFill>
                  <a:srgbClr val="000000"/>
                </a:solidFill>
                <a:latin typeface="+mj-lt"/>
              </a:rPr>
              <a:t> cursus vel ut </a:t>
            </a:r>
            <a:r>
              <a:rPr lang="it-IT" b="1" dirty="0" err="1">
                <a:solidFill>
                  <a:srgbClr val="000000"/>
                </a:solidFill>
                <a:latin typeface="+mj-lt"/>
              </a:rPr>
              <a:t>mauris</a:t>
            </a:r>
            <a:r>
              <a:rPr lang="it-IT" b="1" dirty="0">
                <a:solidFill>
                  <a:srgbClr val="000000"/>
                </a:solidFill>
                <a:latin typeface="+mj-lt"/>
              </a:rPr>
              <a:t>. Ut nunc orci, </a:t>
            </a:r>
            <a:r>
              <a:rPr lang="it-IT" b="1" dirty="0" err="1">
                <a:solidFill>
                  <a:srgbClr val="000000"/>
                </a:solidFill>
                <a:latin typeface="+mj-lt"/>
              </a:rPr>
              <a:t>suscipit</a:t>
            </a:r>
            <a:r>
              <a:rPr lang="it-IT" b="1" dirty="0">
                <a:solidFill>
                  <a:srgbClr val="000000"/>
                </a:solidFill>
                <a:latin typeface="+mj-lt"/>
              </a:rPr>
              <a:t> in </a:t>
            </a:r>
            <a:r>
              <a:rPr lang="it-IT" b="1" dirty="0" err="1">
                <a:solidFill>
                  <a:srgbClr val="000000"/>
                </a:solidFill>
                <a:latin typeface="+mj-lt"/>
              </a:rPr>
              <a:t>rutrum</a:t>
            </a:r>
            <a:r>
              <a:rPr lang="it-IT" b="1" dirty="0">
                <a:solidFill>
                  <a:srgbClr val="000000"/>
                </a:solidFill>
                <a:latin typeface="+mj-lt"/>
              </a:rPr>
              <a:t> sed, </a:t>
            </a:r>
            <a:r>
              <a:rPr lang="it-IT" b="1" dirty="0" err="1">
                <a:solidFill>
                  <a:srgbClr val="000000"/>
                </a:solidFill>
                <a:latin typeface="+mj-lt"/>
              </a:rPr>
              <a:t>aliquet</a:t>
            </a:r>
            <a:r>
              <a:rPr lang="it-IT" b="1" dirty="0">
                <a:solidFill>
                  <a:srgbClr val="000000"/>
                </a:solidFill>
                <a:latin typeface="+mj-lt"/>
              </a:rPr>
              <a:t> non dolor. Sed </a:t>
            </a:r>
            <a:r>
              <a:rPr lang="it-IT" b="1" dirty="0" err="1">
                <a:solidFill>
                  <a:srgbClr val="000000"/>
                </a:solidFill>
                <a:latin typeface="+mj-lt"/>
              </a:rPr>
              <a:t>eu</a:t>
            </a:r>
            <a:r>
              <a:rPr lang="it-IT" b="1" dirty="0">
                <a:solidFill>
                  <a:srgbClr val="000000"/>
                </a:solidFill>
                <a:latin typeface="+mj-lt"/>
              </a:rPr>
              <a:t> nunc ante. </a:t>
            </a:r>
            <a:r>
              <a:rPr lang="it-IT" b="1" dirty="0" err="1">
                <a:solidFill>
                  <a:srgbClr val="000000"/>
                </a:solidFill>
                <a:latin typeface="+mj-lt"/>
              </a:rPr>
              <a:t>Pellentesque</a:t>
            </a:r>
            <a:r>
              <a:rPr lang="it-IT" b="1" dirty="0">
                <a:solidFill>
                  <a:srgbClr val="000000"/>
                </a:solidFill>
                <a:latin typeface="+mj-lt"/>
              </a:rPr>
              <a:t> </a:t>
            </a:r>
            <a:r>
              <a:rPr lang="it-IT" b="1" dirty="0" err="1">
                <a:solidFill>
                  <a:srgbClr val="000000"/>
                </a:solidFill>
                <a:latin typeface="+mj-lt"/>
              </a:rPr>
              <a:t>eget</a:t>
            </a:r>
            <a:r>
              <a:rPr lang="it-IT" b="1" dirty="0">
                <a:solidFill>
                  <a:srgbClr val="000000"/>
                </a:solidFill>
                <a:latin typeface="+mj-lt"/>
              </a:rPr>
              <a:t> </a:t>
            </a:r>
            <a:r>
              <a:rPr lang="it-IT" b="1" dirty="0" err="1">
                <a:solidFill>
                  <a:srgbClr val="000000"/>
                </a:solidFill>
                <a:latin typeface="+mj-lt"/>
              </a:rPr>
              <a:t>euismod</a:t>
            </a:r>
            <a:r>
              <a:rPr lang="it-IT" b="1" dirty="0">
                <a:solidFill>
                  <a:srgbClr val="000000"/>
                </a:solidFill>
                <a:latin typeface="+mj-lt"/>
              </a:rPr>
              <a:t> </a:t>
            </a:r>
            <a:r>
              <a:rPr lang="it-IT" b="1" dirty="0" err="1">
                <a:solidFill>
                  <a:srgbClr val="000000"/>
                </a:solidFill>
                <a:latin typeface="+mj-lt"/>
              </a:rPr>
              <a:t>quam</a:t>
            </a:r>
            <a:r>
              <a:rPr lang="it-IT" b="1" dirty="0">
                <a:solidFill>
                  <a:srgbClr val="000000"/>
                </a:solidFill>
                <a:latin typeface="+mj-lt"/>
              </a:rPr>
              <a:t>. </a:t>
            </a:r>
            <a:r>
              <a:rPr lang="it-IT" b="1" dirty="0" err="1">
                <a:solidFill>
                  <a:srgbClr val="000000"/>
                </a:solidFill>
                <a:latin typeface="+mj-lt"/>
              </a:rPr>
              <a:t>Praesent</a:t>
            </a:r>
            <a:r>
              <a:rPr lang="it-IT" b="1" dirty="0">
                <a:solidFill>
                  <a:srgbClr val="000000"/>
                </a:solidFill>
                <a:latin typeface="+mj-lt"/>
              </a:rPr>
              <a:t> </a:t>
            </a:r>
            <a:r>
              <a:rPr lang="it-IT" b="1" dirty="0" err="1">
                <a:solidFill>
                  <a:srgbClr val="000000"/>
                </a:solidFill>
                <a:latin typeface="+mj-lt"/>
              </a:rPr>
              <a:t>ac</a:t>
            </a:r>
            <a:r>
              <a:rPr lang="it-IT" b="1" dirty="0">
                <a:solidFill>
                  <a:srgbClr val="000000"/>
                </a:solidFill>
                <a:latin typeface="+mj-lt"/>
              </a:rPr>
              <a:t> </a:t>
            </a:r>
            <a:r>
              <a:rPr lang="it-IT" b="1" dirty="0" err="1">
                <a:solidFill>
                  <a:srgbClr val="000000"/>
                </a:solidFill>
                <a:latin typeface="+mj-lt"/>
              </a:rPr>
              <a:t>neque</a:t>
            </a:r>
            <a:r>
              <a:rPr lang="it-IT" b="1" dirty="0">
                <a:solidFill>
                  <a:srgbClr val="000000"/>
                </a:solidFill>
                <a:latin typeface="+mj-lt"/>
              </a:rPr>
              <a:t> </a:t>
            </a:r>
            <a:r>
              <a:rPr lang="it-IT" b="1" dirty="0" err="1">
                <a:solidFill>
                  <a:srgbClr val="000000"/>
                </a:solidFill>
                <a:latin typeface="+mj-lt"/>
              </a:rPr>
              <a:t>ultrices</a:t>
            </a:r>
            <a:r>
              <a:rPr lang="it-IT" b="1" dirty="0">
                <a:solidFill>
                  <a:srgbClr val="000000"/>
                </a:solidFill>
                <a:latin typeface="+mj-lt"/>
              </a:rPr>
              <a:t>, </a:t>
            </a:r>
            <a:r>
              <a:rPr lang="it-IT" b="1" dirty="0" err="1">
                <a:solidFill>
                  <a:srgbClr val="000000"/>
                </a:solidFill>
                <a:latin typeface="+mj-lt"/>
              </a:rPr>
              <a:t>pretium</a:t>
            </a:r>
            <a:r>
              <a:rPr lang="it-IT" b="1" dirty="0">
                <a:solidFill>
                  <a:srgbClr val="000000"/>
                </a:solidFill>
                <a:latin typeface="+mj-lt"/>
              </a:rPr>
              <a:t> </a:t>
            </a:r>
            <a:r>
              <a:rPr lang="it-IT" b="1" dirty="0" err="1">
                <a:solidFill>
                  <a:srgbClr val="000000"/>
                </a:solidFill>
                <a:latin typeface="+mj-lt"/>
              </a:rPr>
              <a:t>purus</a:t>
            </a:r>
            <a:r>
              <a:rPr lang="it-IT" b="1" dirty="0">
                <a:solidFill>
                  <a:srgbClr val="000000"/>
                </a:solidFill>
                <a:latin typeface="+mj-lt"/>
              </a:rPr>
              <a:t> et, </a:t>
            </a:r>
            <a:r>
              <a:rPr lang="it-IT" b="1" dirty="0" err="1">
                <a:solidFill>
                  <a:srgbClr val="000000"/>
                </a:solidFill>
                <a:latin typeface="+mj-lt"/>
              </a:rPr>
              <a:t>posuere</a:t>
            </a:r>
            <a:r>
              <a:rPr lang="it-IT" b="1" dirty="0">
                <a:solidFill>
                  <a:srgbClr val="000000"/>
                </a:solidFill>
                <a:latin typeface="+mj-lt"/>
              </a:rPr>
              <a:t> </a:t>
            </a:r>
            <a:r>
              <a:rPr lang="it-IT" b="1" dirty="0" err="1">
                <a:solidFill>
                  <a:srgbClr val="000000"/>
                </a:solidFill>
                <a:latin typeface="+mj-lt"/>
              </a:rPr>
              <a:t>elit</a:t>
            </a:r>
            <a:r>
              <a:rPr lang="it-IT" b="1" dirty="0">
                <a:solidFill>
                  <a:srgbClr val="000000"/>
                </a:solidFill>
                <a:latin typeface="+mj-lt"/>
              </a:rPr>
              <a:t>. </a:t>
            </a:r>
            <a:r>
              <a:rPr lang="it-IT" b="1" dirty="0" err="1">
                <a:solidFill>
                  <a:srgbClr val="000000"/>
                </a:solidFill>
                <a:latin typeface="+mj-lt"/>
              </a:rPr>
              <a:t>Quisque</a:t>
            </a:r>
            <a:r>
              <a:rPr lang="it-IT" b="1" dirty="0">
                <a:solidFill>
                  <a:srgbClr val="000000"/>
                </a:solidFill>
                <a:latin typeface="+mj-lt"/>
              </a:rPr>
              <a:t> </a:t>
            </a:r>
            <a:r>
              <a:rPr lang="it-IT" b="1" dirty="0" err="1">
                <a:solidFill>
                  <a:srgbClr val="000000"/>
                </a:solidFill>
                <a:latin typeface="+mj-lt"/>
              </a:rPr>
              <a:t>nec</a:t>
            </a:r>
            <a:r>
              <a:rPr lang="it-IT" b="1" dirty="0">
                <a:solidFill>
                  <a:srgbClr val="000000"/>
                </a:solidFill>
                <a:latin typeface="+mj-lt"/>
              </a:rPr>
              <a:t> </a:t>
            </a:r>
            <a:r>
              <a:rPr lang="it-IT" b="1" dirty="0" err="1">
                <a:solidFill>
                  <a:srgbClr val="000000"/>
                </a:solidFill>
                <a:latin typeface="+mj-lt"/>
              </a:rPr>
              <a:t>tincidunt</a:t>
            </a:r>
            <a:r>
              <a:rPr lang="it-IT" b="1" dirty="0">
                <a:solidFill>
                  <a:srgbClr val="000000"/>
                </a:solidFill>
                <a:latin typeface="+mj-lt"/>
              </a:rPr>
              <a:t> urna, ut </a:t>
            </a:r>
            <a:r>
              <a:rPr lang="it-IT" b="1" dirty="0" err="1">
                <a:solidFill>
                  <a:srgbClr val="000000"/>
                </a:solidFill>
                <a:latin typeface="+mj-lt"/>
              </a:rPr>
              <a:t>tincidunt</a:t>
            </a:r>
            <a:r>
              <a:rPr lang="it-IT" b="1" dirty="0">
                <a:solidFill>
                  <a:srgbClr val="000000"/>
                </a:solidFill>
                <a:latin typeface="+mj-lt"/>
              </a:rPr>
              <a:t> </a:t>
            </a:r>
            <a:r>
              <a:rPr lang="it-IT" b="1" dirty="0" err="1">
                <a:solidFill>
                  <a:srgbClr val="000000"/>
                </a:solidFill>
                <a:latin typeface="+mj-lt"/>
              </a:rPr>
              <a:t>erat</a:t>
            </a:r>
            <a:r>
              <a:rPr lang="it-IT" b="1" dirty="0">
                <a:solidFill>
                  <a:srgbClr val="000000"/>
                </a:solidFill>
                <a:latin typeface="+mj-lt"/>
              </a:rPr>
              <a:t>. </a:t>
            </a:r>
            <a:r>
              <a:rPr lang="it-IT" b="1" dirty="0" err="1">
                <a:solidFill>
                  <a:srgbClr val="000000"/>
                </a:solidFill>
                <a:latin typeface="+mj-lt"/>
              </a:rPr>
              <a:t>Etiam</a:t>
            </a:r>
            <a:r>
              <a:rPr lang="it-IT" b="1" dirty="0">
                <a:solidFill>
                  <a:srgbClr val="000000"/>
                </a:solidFill>
                <a:latin typeface="+mj-lt"/>
              </a:rPr>
              <a:t> </a:t>
            </a:r>
            <a:r>
              <a:rPr lang="it-IT" b="1" dirty="0" err="1">
                <a:solidFill>
                  <a:srgbClr val="000000"/>
                </a:solidFill>
                <a:latin typeface="+mj-lt"/>
              </a:rPr>
              <a:t>auctor</a:t>
            </a:r>
            <a:r>
              <a:rPr lang="it-IT" b="1" dirty="0">
                <a:solidFill>
                  <a:srgbClr val="000000"/>
                </a:solidFill>
                <a:latin typeface="+mj-lt"/>
              </a:rPr>
              <a:t> </a:t>
            </a:r>
            <a:r>
              <a:rPr lang="it-IT" b="1" dirty="0" err="1">
                <a:solidFill>
                  <a:srgbClr val="000000"/>
                </a:solidFill>
                <a:latin typeface="+mj-lt"/>
              </a:rPr>
              <a:t>hendrerit</a:t>
            </a:r>
            <a:r>
              <a:rPr lang="it-IT" b="1" dirty="0">
                <a:solidFill>
                  <a:srgbClr val="000000"/>
                </a:solidFill>
                <a:latin typeface="+mj-lt"/>
              </a:rPr>
              <a:t> molestie. </a:t>
            </a:r>
            <a:r>
              <a:rPr lang="it-IT" b="1" dirty="0" err="1">
                <a:solidFill>
                  <a:srgbClr val="000000"/>
                </a:solidFill>
                <a:latin typeface="+mj-lt"/>
              </a:rPr>
              <a:t>Pellentesque</a:t>
            </a:r>
            <a:r>
              <a:rPr lang="it-IT" b="1" dirty="0">
                <a:solidFill>
                  <a:srgbClr val="000000"/>
                </a:solidFill>
                <a:latin typeface="+mj-lt"/>
              </a:rPr>
              <a:t> </a:t>
            </a:r>
            <a:r>
              <a:rPr lang="it-IT" b="1" dirty="0" err="1">
                <a:solidFill>
                  <a:srgbClr val="000000"/>
                </a:solidFill>
                <a:latin typeface="+mj-lt"/>
              </a:rPr>
              <a:t>metus</a:t>
            </a:r>
            <a:r>
              <a:rPr lang="it-IT" b="1" dirty="0">
                <a:solidFill>
                  <a:srgbClr val="000000"/>
                </a:solidFill>
                <a:latin typeface="+mj-lt"/>
              </a:rPr>
              <a:t> </a:t>
            </a:r>
            <a:r>
              <a:rPr lang="it-IT" b="1" dirty="0" err="1">
                <a:solidFill>
                  <a:srgbClr val="000000"/>
                </a:solidFill>
                <a:latin typeface="+mj-lt"/>
              </a:rPr>
              <a:t>sem</a:t>
            </a:r>
            <a:r>
              <a:rPr lang="it-IT" b="1" dirty="0">
                <a:solidFill>
                  <a:srgbClr val="000000"/>
                </a:solidFill>
                <a:latin typeface="+mj-lt"/>
              </a:rPr>
              <a:t>, ornare </a:t>
            </a:r>
            <a:r>
              <a:rPr lang="it-IT" b="1" dirty="0" err="1">
                <a:solidFill>
                  <a:srgbClr val="000000"/>
                </a:solidFill>
                <a:latin typeface="+mj-lt"/>
              </a:rPr>
              <a:t>ac</a:t>
            </a:r>
            <a:r>
              <a:rPr lang="it-IT" b="1" dirty="0">
                <a:solidFill>
                  <a:srgbClr val="000000"/>
                </a:solidFill>
                <a:latin typeface="+mj-lt"/>
              </a:rPr>
              <a:t> </a:t>
            </a:r>
            <a:r>
              <a:rPr lang="it-IT" b="1" dirty="0" err="1">
                <a:solidFill>
                  <a:srgbClr val="000000"/>
                </a:solidFill>
                <a:latin typeface="+mj-lt"/>
              </a:rPr>
              <a:t>vestibulum</a:t>
            </a:r>
            <a:r>
              <a:rPr lang="it-IT" b="1" dirty="0">
                <a:solidFill>
                  <a:srgbClr val="000000"/>
                </a:solidFill>
                <a:latin typeface="+mj-lt"/>
              </a:rPr>
              <a:t> id, </a:t>
            </a:r>
            <a:r>
              <a:rPr lang="it-IT" b="1" dirty="0" err="1">
                <a:solidFill>
                  <a:srgbClr val="000000"/>
                </a:solidFill>
                <a:latin typeface="+mj-lt"/>
              </a:rPr>
              <a:t>blandit</a:t>
            </a:r>
            <a:r>
              <a:rPr lang="it-IT" b="1" dirty="0">
                <a:solidFill>
                  <a:srgbClr val="000000"/>
                </a:solidFill>
                <a:latin typeface="+mj-lt"/>
              </a:rPr>
              <a:t> ut </a:t>
            </a:r>
            <a:r>
              <a:rPr lang="it-IT" b="1" dirty="0" err="1">
                <a:solidFill>
                  <a:srgbClr val="000000"/>
                </a:solidFill>
                <a:latin typeface="+mj-lt"/>
              </a:rPr>
              <a:t>elit</a:t>
            </a:r>
            <a:endParaRPr lang="it-IT" b="1" dirty="0">
              <a:solidFill>
                <a:srgbClr val="000000"/>
              </a:solidFill>
              <a:latin typeface="+mj-lt"/>
            </a:endParaRPr>
          </a:p>
        </p:txBody>
      </p:sp>
    </p:spTree>
    <p:extLst>
      <p:ext uri="{BB962C8B-B14F-4D97-AF65-F5344CB8AC3E}">
        <p14:creationId xmlns:p14="http://schemas.microsoft.com/office/powerpoint/2010/main" val="15652333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672148-FCC5-4A63-94AE-325DAD890C3F}"/>
              </a:ext>
            </a:extLst>
          </p:cNvPr>
          <p:cNvSpPr>
            <a:spLocks noGrp="1"/>
          </p:cNvSpPr>
          <p:nvPr>
            <p:ph type="title"/>
          </p:nvPr>
        </p:nvSpPr>
        <p:spPr/>
        <p:txBody>
          <a:bodyPr/>
          <a:lstStyle/>
          <a:p>
            <a:r>
              <a:rPr lang="it-IT"/>
              <a:t>La cosa importante è stabilire le quantità</a:t>
            </a:r>
          </a:p>
        </p:txBody>
      </p:sp>
      <p:sp>
        <p:nvSpPr>
          <p:cNvPr id="3" name="Segnaposto contenuto 2">
            <a:extLst>
              <a:ext uri="{FF2B5EF4-FFF2-40B4-BE49-F238E27FC236}">
                <a16:creationId xmlns:a16="http://schemas.microsoft.com/office/drawing/2014/main" id="{D56ED3DB-98CA-4DE8-98F2-19770BE27802}"/>
              </a:ext>
            </a:extLst>
          </p:cNvPr>
          <p:cNvSpPr>
            <a:spLocks noGrp="1"/>
          </p:cNvSpPr>
          <p:nvPr>
            <p:ph sz="half" idx="1"/>
          </p:nvPr>
        </p:nvSpPr>
        <p:spPr>
          <a:xfrm>
            <a:off x="485942" y="2332759"/>
            <a:ext cx="7335673" cy="1450758"/>
          </a:xfrm>
        </p:spPr>
        <p:txBody>
          <a:bodyPr>
            <a:normAutofit/>
          </a:bodyPr>
          <a:lstStyle/>
          <a:p>
            <a:r>
              <a:rPr lang="it-IT" b="0" i="0" dirty="0">
                <a:solidFill>
                  <a:srgbClr val="000000"/>
                </a:solidFill>
                <a:effectLst/>
                <a:latin typeface="+mj-lt"/>
              </a:rPr>
              <a:t>Quanto appena detto è per far capire che quello che noi vediamo come </a:t>
            </a:r>
            <a:r>
              <a:rPr lang="it-IT" b="1" i="0" dirty="0">
                <a:solidFill>
                  <a:srgbClr val="000000"/>
                </a:solidFill>
                <a:effectLst/>
                <a:latin typeface="+mj-lt"/>
              </a:rPr>
              <a:t>marcato</a:t>
            </a:r>
            <a:r>
              <a:rPr lang="it-IT" b="0" i="0" dirty="0">
                <a:solidFill>
                  <a:srgbClr val="000000"/>
                </a:solidFill>
                <a:effectLst/>
                <a:latin typeface="+mj-lt"/>
              </a:rPr>
              <a:t> risulta tale non perché in grassetto ma perché differente da quello che lo circonda e non per natura per un solo attributo.</a:t>
            </a:r>
          </a:p>
        </p:txBody>
      </p:sp>
      <p:pic>
        <p:nvPicPr>
          <p:cNvPr id="4" name="Immagine 3">
            <a:extLst>
              <a:ext uri="{FF2B5EF4-FFF2-40B4-BE49-F238E27FC236}">
                <a16:creationId xmlns:a16="http://schemas.microsoft.com/office/drawing/2014/main" id="{44F76F29-E5B2-453B-88DA-2418E3000386}"/>
              </a:ext>
            </a:extLst>
          </p:cNvPr>
          <p:cNvPicPr>
            <a:picLocks noChangeAspect="1"/>
          </p:cNvPicPr>
          <p:nvPr/>
        </p:nvPicPr>
        <p:blipFill>
          <a:blip r:embed="rId3"/>
          <a:stretch>
            <a:fillRect/>
          </a:stretch>
        </p:blipFill>
        <p:spPr>
          <a:xfrm>
            <a:off x="9263066" y="2126781"/>
            <a:ext cx="2339424" cy="2339424"/>
          </a:xfrm>
          <a:prstGeom prst="rect">
            <a:avLst/>
          </a:prstGeom>
        </p:spPr>
      </p:pic>
      <p:pic>
        <p:nvPicPr>
          <p:cNvPr id="6" name="Immagine 5">
            <a:extLst>
              <a:ext uri="{FF2B5EF4-FFF2-40B4-BE49-F238E27FC236}">
                <a16:creationId xmlns:a16="http://schemas.microsoft.com/office/drawing/2014/main" id="{EC545C14-9D1E-4488-AA74-574BD6554279}"/>
              </a:ext>
            </a:extLst>
          </p:cNvPr>
          <p:cNvPicPr>
            <a:picLocks noChangeAspect="1"/>
          </p:cNvPicPr>
          <p:nvPr/>
        </p:nvPicPr>
        <p:blipFill>
          <a:blip r:embed="rId4"/>
          <a:stretch>
            <a:fillRect/>
          </a:stretch>
        </p:blipFill>
        <p:spPr>
          <a:xfrm>
            <a:off x="5561353" y="4525241"/>
            <a:ext cx="5085656" cy="2276626"/>
          </a:xfrm>
          <a:prstGeom prst="rect">
            <a:avLst/>
          </a:prstGeom>
        </p:spPr>
      </p:pic>
    </p:spTree>
    <p:extLst>
      <p:ext uri="{BB962C8B-B14F-4D97-AF65-F5344CB8AC3E}">
        <p14:creationId xmlns:p14="http://schemas.microsoft.com/office/powerpoint/2010/main" val="16331917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672148-FCC5-4A63-94AE-325DAD890C3F}"/>
              </a:ext>
            </a:extLst>
          </p:cNvPr>
          <p:cNvSpPr>
            <a:spLocks noGrp="1"/>
          </p:cNvSpPr>
          <p:nvPr>
            <p:ph type="title"/>
          </p:nvPr>
        </p:nvSpPr>
        <p:spPr/>
        <p:txBody>
          <a:bodyPr/>
          <a:lstStyle/>
          <a:p>
            <a:r>
              <a:rPr lang="it-IT"/>
              <a:t>Ma come le seleziono i miei elementi?</a:t>
            </a:r>
          </a:p>
        </p:txBody>
      </p:sp>
      <p:pic>
        <p:nvPicPr>
          <p:cNvPr id="10" name="Immagine 9">
            <a:extLst>
              <a:ext uri="{FF2B5EF4-FFF2-40B4-BE49-F238E27FC236}">
                <a16:creationId xmlns:a16="http://schemas.microsoft.com/office/drawing/2014/main" id="{AEB871F1-119F-4C02-9AB8-3090B26288AE}"/>
              </a:ext>
            </a:extLst>
          </p:cNvPr>
          <p:cNvPicPr>
            <a:picLocks noChangeAspect="1"/>
          </p:cNvPicPr>
          <p:nvPr/>
        </p:nvPicPr>
        <p:blipFill>
          <a:blip r:embed="rId3"/>
          <a:stretch>
            <a:fillRect/>
          </a:stretch>
        </p:blipFill>
        <p:spPr>
          <a:xfrm>
            <a:off x="6440762" y="2707781"/>
            <a:ext cx="4667250" cy="2857500"/>
          </a:xfrm>
          <a:prstGeom prst="rect">
            <a:avLst/>
          </a:prstGeom>
        </p:spPr>
      </p:pic>
      <p:sp>
        <p:nvSpPr>
          <p:cNvPr id="12" name="Segnaposto contenuto 11">
            <a:extLst>
              <a:ext uri="{FF2B5EF4-FFF2-40B4-BE49-F238E27FC236}">
                <a16:creationId xmlns:a16="http://schemas.microsoft.com/office/drawing/2014/main" id="{B2352315-DE27-4865-9BB9-EFC078BB5E87}"/>
              </a:ext>
            </a:extLst>
          </p:cNvPr>
          <p:cNvSpPr>
            <a:spLocks noGrp="1"/>
          </p:cNvSpPr>
          <p:nvPr>
            <p:ph sz="half" idx="1"/>
          </p:nvPr>
        </p:nvSpPr>
        <p:spPr/>
        <p:txBody>
          <a:bodyPr>
            <a:normAutofit fontScale="85000" lnSpcReduction="20000"/>
          </a:bodyPr>
          <a:lstStyle/>
          <a:p>
            <a:r>
              <a:rPr lang="it-IT" b="0" i="0">
                <a:solidFill>
                  <a:srgbClr val="000000"/>
                </a:solidFill>
                <a:effectLst/>
                <a:latin typeface="+mj-lt"/>
              </a:rPr>
              <a:t>Innanzi tutto </a:t>
            </a:r>
            <a:r>
              <a:rPr lang="it-IT">
                <a:solidFill>
                  <a:srgbClr val="000000"/>
                </a:solidFill>
                <a:latin typeface="+mj-lt"/>
              </a:rPr>
              <a:t>cerchiamo</a:t>
            </a:r>
            <a:r>
              <a:rPr lang="it-IT" b="0" i="0">
                <a:solidFill>
                  <a:srgbClr val="000000"/>
                </a:solidFill>
                <a:effectLst/>
                <a:latin typeface="+mj-lt"/>
              </a:rPr>
              <a:t> di non  selezionare mai pi</a:t>
            </a:r>
            <a:r>
              <a:rPr lang="it-IT">
                <a:solidFill>
                  <a:srgbClr val="000000"/>
                </a:solidFill>
                <a:latin typeface="+mj-lt"/>
              </a:rPr>
              <a:t>ù di </a:t>
            </a:r>
            <a:r>
              <a:rPr lang="it-IT" b="1">
                <a:solidFill>
                  <a:srgbClr val="000000"/>
                </a:solidFill>
                <a:latin typeface="+mj-lt"/>
              </a:rPr>
              <a:t>tre colori e due tonalità</a:t>
            </a:r>
            <a:r>
              <a:rPr lang="it-IT">
                <a:solidFill>
                  <a:srgbClr val="000000"/>
                </a:solidFill>
                <a:latin typeface="+mj-lt"/>
              </a:rPr>
              <a:t> per un massimo di 5 elementi.</a:t>
            </a:r>
          </a:p>
          <a:p>
            <a:r>
              <a:rPr lang="it-IT">
                <a:solidFill>
                  <a:srgbClr val="000000"/>
                </a:solidFill>
                <a:latin typeface="+mj-lt"/>
              </a:rPr>
              <a:t>Definiamo anche le zone di appartenenza, questo ci diventerà vitale per la nostra selezione: il colore dello sfondo, quello per il titolo, il colore del carattere normale, quello per i link.</a:t>
            </a:r>
          </a:p>
          <a:p>
            <a:r>
              <a:rPr lang="it-IT">
                <a:solidFill>
                  <a:srgbClr val="000000"/>
                </a:solidFill>
                <a:latin typeface="+mj-lt"/>
              </a:rPr>
              <a:t>Per effettuare nel pratico poi la nostra scelta esistono molti servizi online ed anche applicazioni per telefono cellulare, da </a:t>
            </a:r>
            <a:r>
              <a:rPr lang="it-IT" b="1">
                <a:solidFill>
                  <a:srgbClr val="000000"/>
                </a:solidFill>
                <a:latin typeface="+mj-lt"/>
              </a:rPr>
              <a:t>Adobe Color</a:t>
            </a:r>
            <a:r>
              <a:rPr lang="it-IT">
                <a:solidFill>
                  <a:srgbClr val="000000"/>
                </a:solidFill>
                <a:latin typeface="+mj-lt"/>
              </a:rPr>
              <a:t> ad </a:t>
            </a:r>
            <a:r>
              <a:rPr lang="it-IT" b="1">
                <a:solidFill>
                  <a:srgbClr val="000000"/>
                </a:solidFill>
                <a:latin typeface="+mj-lt"/>
              </a:rPr>
              <a:t>Android </a:t>
            </a:r>
            <a:r>
              <a:rPr lang="it-IT" b="1" err="1">
                <a:solidFill>
                  <a:srgbClr val="000000"/>
                </a:solidFill>
                <a:latin typeface="+mj-lt"/>
              </a:rPr>
              <a:t>Materials</a:t>
            </a:r>
            <a:r>
              <a:rPr lang="it-IT">
                <a:solidFill>
                  <a:srgbClr val="000000"/>
                </a:solidFill>
                <a:latin typeface="+mj-lt"/>
              </a:rPr>
              <a:t>, ricordiamoci però sempre come funzionano queste applicazioni.</a:t>
            </a:r>
          </a:p>
          <a:p>
            <a:endParaRPr lang="it-IT">
              <a:latin typeface="+mj-lt"/>
            </a:endParaRPr>
          </a:p>
        </p:txBody>
      </p:sp>
    </p:spTree>
    <p:extLst>
      <p:ext uri="{BB962C8B-B14F-4D97-AF65-F5344CB8AC3E}">
        <p14:creationId xmlns:p14="http://schemas.microsoft.com/office/powerpoint/2010/main" val="4278428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672148-FCC5-4A63-94AE-325DAD890C3F}"/>
              </a:ext>
            </a:extLst>
          </p:cNvPr>
          <p:cNvSpPr>
            <a:spLocks noGrp="1"/>
          </p:cNvSpPr>
          <p:nvPr>
            <p:ph type="title"/>
          </p:nvPr>
        </p:nvSpPr>
        <p:spPr/>
        <p:txBody>
          <a:bodyPr/>
          <a:lstStyle/>
          <a:p>
            <a:r>
              <a:rPr lang="it-IT"/>
              <a:t>Ma come le seleziono i miei elementi?</a:t>
            </a:r>
          </a:p>
        </p:txBody>
      </p:sp>
      <p:pic>
        <p:nvPicPr>
          <p:cNvPr id="4" name="Immagine 3">
            <a:extLst>
              <a:ext uri="{FF2B5EF4-FFF2-40B4-BE49-F238E27FC236}">
                <a16:creationId xmlns:a16="http://schemas.microsoft.com/office/drawing/2014/main" id="{6F05C700-FAEC-4931-8C53-D2611FA782D0}"/>
              </a:ext>
            </a:extLst>
          </p:cNvPr>
          <p:cNvPicPr>
            <a:picLocks noChangeAspect="1"/>
          </p:cNvPicPr>
          <p:nvPr/>
        </p:nvPicPr>
        <p:blipFill>
          <a:blip r:embed="rId3"/>
          <a:stretch>
            <a:fillRect/>
          </a:stretch>
        </p:blipFill>
        <p:spPr>
          <a:xfrm>
            <a:off x="6546150" y="2486310"/>
            <a:ext cx="4667250" cy="2857500"/>
          </a:xfrm>
          <a:prstGeom prst="rect">
            <a:avLst/>
          </a:prstGeom>
        </p:spPr>
      </p:pic>
      <p:sp>
        <p:nvSpPr>
          <p:cNvPr id="8" name="Segnaposto contenuto 11">
            <a:extLst>
              <a:ext uri="{FF2B5EF4-FFF2-40B4-BE49-F238E27FC236}">
                <a16:creationId xmlns:a16="http://schemas.microsoft.com/office/drawing/2014/main" id="{C42277EC-D088-4D4B-ACE6-36C3D4223280}"/>
              </a:ext>
            </a:extLst>
          </p:cNvPr>
          <p:cNvSpPr>
            <a:spLocks noGrp="1"/>
          </p:cNvSpPr>
          <p:nvPr>
            <p:ph sz="half" idx="1"/>
          </p:nvPr>
        </p:nvSpPr>
        <p:spPr>
          <a:xfrm>
            <a:off x="1097279" y="1845734"/>
            <a:ext cx="4937760" cy="4023360"/>
          </a:xfrm>
        </p:spPr>
        <p:txBody>
          <a:bodyPr>
            <a:normAutofit fontScale="92500" lnSpcReduction="20000"/>
          </a:bodyPr>
          <a:lstStyle/>
          <a:p>
            <a:r>
              <a:rPr lang="it-IT" b="0" i="0">
                <a:solidFill>
                  <a:srgbClr val="000000"/>
                </a:solidFill>
                <a:effectLst/>
                <a:latin typeface="+mj-lt"/>
              </a:rPr>
              <a:t>Innanzi tutto </a:t>
            </a:r>
            <a:r>
              <a:rPr lang="it-IT">
                <a:solidFill>
                  <a:srgbClr val="000000"/>
                </a:solidFill>
                <a:latin typeface="+mj-lt"/>
              </a:rPr>
              <a:t>cerchiamo</a:t>
            </a:r>
            <a:r>
              <a:rPr lang="it-IT" b="0" i="0">
                <a:solidFill>
                  <a:srgbClr val="000000"/>
                </a:solidFill>
                <a:effectLst/>
                <a:latin typeface="+mj-lt"/>
              </a:rPr>
              <a:t> di non  selezionare mai pi</a:t>
            </a:r>
            <a:r>
              <a:rPr lang="it-IT">
                <a:solidFill>
                  <a:srgbClr val="000000"/>
                </a:solidFill>
                <a:latin typeface="+mj-lt"/>
              </a:rPr>
              <a:t>ù di </a:t>
            </a:r>
            <a:r>
              <a:rPr lang="it-IT" b="1">
                <a:solidFill>
                  <a:srgbClr val="000000"/>
                </a:solidFill>
                <a:latin typeface="+mj-lt"/>
              </a:rPr>
              <a:t>tre colori e due tonalità</a:t>
            </a:r>
            <a:r>
              <a:rPr lang="it-IT">
                <a:solidFill>
                  <a:srgbClr val="000000"/>
                </a:solidFill>
                <a:latin typeface="+mj-lt"/>
              </a:rPr>
              <a:t> per un massimo di 5 elementi.</a:t>
            </a:r>
          </a:p>
          <a:p>
            <a:r>
              <a:rPr lang="it-IT">
                <a:solidFill>
                  <a:srgbClr val="000000"/>
                </a:solidFill>
                <a:latin typeface="+mj-lt"/>
              </a:rPr>
              <a:t>Definiamo anche le zone di appartenenza, questo ci diventerà vitale per la nostra selezione: il colore dello sfondo, quello per il titolo, il colore del carattere normale, quello per i link.</a:t>
            </a:r>
          </a:p>
          <a:p>
            <a:r>
              <a:rPr lang="it-IT">
                <a:solidFill>
                  <a:srgbClr val="000000"/>
                </a:solidFill>
                <a:latin typeface="+mj-lt"/>
              </a:rPr>
              <a:t>Per effettuare nel pratico poi la nostra scelta esistono molti servizi online ed anche applicazioni per telefono cellulare, da </a:t>
            </a:r>
            <a:r>
              <a:rPr lang="it-IT" b="1">
                <a:solidFill>
                  <a:srgbClr val="000000"/>
                </a:solidFill>
                <a:latin typeface="+mj-lt"/>
              </a:rPr>
              <a:t>Adobe Color</a:t>
            </a:r>
            <a:r>
              <a:rPr lang="it-IT">
                <a:solidFill>
                  <a:srgbClr val="000000"/>
                </a:solidFill>
                <a:latin typeface="+mj-lt"/>
              </a:rPr>
              <a:t> ad </a:t>
            </a:r>
            <a:r>
              <a:rPr lang="it-IT" b="1">
                <a:solidFill>
                  <a:srgbClr val="000000"/>
                </a:solidFill>
                <a:latin typeface="+mj-lt"/>
              </a:rPr>
              <a:t>Android </a:t>
            </a:r>
            <a:r>
              <a:rPr lang="it-IT" b="1" err="1">
                <a:solidFill>
                  <a:srgbClr val="000000"/>
                </a:solidFill>
                <a:latin typeface="+mj-lt"/>
              </a:rPr>
              <a:t>Materials</a:t>
            </a:r>
            <a:r>
              <a:rPr lang="it-IT">
                <a:solidFill>
                  <a:srgbClr val="000000"/>
                </a:solidFill>
                <a:latin typeface="+mj-lt"/>
              </a:rPr>
              <a:t>, ricordiamoci però sempre come funzionano queste applicazioni.</a:t>
            </a:r>
          </a:p>
          <a:p>
            <a:endParaRPr lang="it-IT">
              <a:latin typeface="+mj-lt"/>
            </a:endParaRPr>
          </a:p>
        </p:txBody>
      </p:sp>
      <mc:AlternateContent xmlns:mc="http://schemas.openxmlformats.org/markup-compatibility/2006">
        <mc:Choice xmlns:p14="http://schemas.microsoft.com/office/powerpoint/2010/main" Requires="p14">
          <p:contentPart p14:bwMode="auto" r:id="rId4">
            <p14:nvContentPartPr>
              <p14:cNvPr id="15" name="Input penna 14">
                <a:extLst>
                  <a:ext uri="{FF2B5EF4-FFF2-40B4-BE49-F238E27FC236}">
                    <a16:creationId xmlns:a16="http://schemas.microsoft.com/office/drawing/2014/main" id="{0D11E2B7-3194-538C-C34A-624B5FC64889}"/>
                  </a:ext>
                </a:extLst>
              </p14:cNvPr>
              <p14:cNvContentPartPr/>
              <p14:nvPr/>
            </p14:nvContentPartPr>
            <p14:xfrm>
              <a:off x="9814854" y="4573723"/>
              <a:ext cx="106560" cy="183240"/>
            </p14:xfrm>
          </p:contentPart>
        </mc:Choice>
        <mc:Fallback>
          <p:pic>
            <p:nvPicPr>
              <p:cNvPr id="15" name="Input penna 14">
                <a:extLst>
                  <a:ext uri="{FF2B5EF4-FFF2-40B4-BE49-F238E27FC236}">
                    <a16:creationId xmlns:a16="http://schemas.microsoft.com/office/drawing/2014/main" id="{0D11E2B7-3194-538C-C34A-624B5FC64889}"/>
                  </a:ext>
                </a:extLst>
              </p:cNvPr>
              <p:cNvPicPr/>
              <p:nvPr/>
            </p:nvPicPr>
            <p:blipFill>
              <a:blip r:embed="rId5"/>
              <a:stretch>
                <a:fillRect/>
              </a:stretch>
            </p:blipFill>
            <p:spPr>
              <a:xfrm>
                <a:off x="9808734" y="4567603"/>
                <a:ext cx="118800" cy="195480"/>
              </a:xfrm>
              <a:prstGeom prst="rect">
                <a:avLst/>
              </a:prstGeom>
            </p:spPr>
          </p:pic>
        </mc:Fallback>
      </mc:AlternateContent>
      <p:grpSp>
        <p:nvGrpSpPr>
          <p:cNvPr id="29" name="Gruppo 28">
            <a:extLst>
              <a:ext uri="{FF2B5EF4-FFF2-40B4-BE49-F238E27FC236}">
                <a16:creationId xmlns:a16="http://schemas.microsoft.com/office/drawing/2014/main" id="{FC7E4CC7-5ADC-FB25-A1AF-C7FD881521C9}"/>
              </a:ext>
            </a:extLst>
          </p:cNvPr>
          <p:cNvGrpSpPr/>
          <p:nvPr/>
        </p:nvGrpSpPr>
        <p:grpSpPr>
          <a:xfrm>
            <a:off x="9350814" y="4742563"/>
            <a:ext cx="110880" cy="102240"/>
            <a:chOff x="9350814" y="4742563"/>
            <a:chExt cx="110880" cy="102240"/>
          </a:xfrm>
        </p:grpSpPr>
        <mc:AlternateContent xmlns:mc="http://schemas.openxmlformats.org/markup-compatibility/2006">
          <mc:Choice xmlns:p14="http://schemas.microsoft.com/office/powerpoint/2010/main" Requires="p14">
            <p:contentPart p14:bwMode="auto" r:id="rId6">
              <p14:nvContentPartPr>
                <p14:cNvPr id="16" name="Input penna 15">
                  <a:extLst>
                    <a:ext uri="{FF2B5EF4-FFF2-40B4-BE49-F238E27FC236}">
                      <a16:creationId xmlns:a16="http://schemas.microsoft.com/office/drawing/2014/main" id="{7D187692-81B3-A109-DA77-4C064B861715}"/>
                    </a:ext>
                  </a:extLst>
                </p14:cNvPr>
                <p14:cNvContentPartPr/>
                <p14:nvPr/>
              </p14:nvContentPartPr>
              <p14:xfrm>
                <a:off x="9350814" y="4742563"/>
                <a:ext cx="110880" cy="102240"/>
              </p14:xfrm>
            </p:contentPart>
          </mc:Choice>
          <mc:Fallback>
            <p:pic>
              <p:nvPicPr>
                <p:cNvPr id="16" name="Input penna 15">
                  <a:extLst>
                    <a:ext uri="{FF2B5EF4-FFF2-40B4-BE49-F238E27FC236}">
                      <a16:creationId xmlns:a16="http://schemas.microsoft.com/office/drawing/2014/main" id="{7D187692-81B3-A109-DA77-4C064B861715}"/>
                    </a:ext>
                  </a:extLst>
                </p:cNvPr>
                <p:cNvPicPr/>
                <p:nvPr/>
              </p:nvPicPr>
              <p:blipFill>
                <a:blip r:embed="rId7"/>
                <a:stretch>
                  <a:fillRect/>
                </a:stretch>
              </p:blipFill>
              <p:spPr>
                <a:xfrm>
                  <a:off x="9344694" y="4736443"/>
                  <a:ext cx="12312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 name="Input penna 16">
                  <a:extLst>
                    <a:ext uri="{FF2B5EF4-FFF2-40B4-BE49-F238E27FC236}">
                      <a16:creationId xmlns:a16="http://schemas.microsoft.com/office/drawing/2014/main" id="{F494E989-D686-0FFA-407A-7364DD3D8817}"/>
                    </a:ext>
                  </a:extLst>
                </p14:cNvPr>
                <p14:cNvContentPartPr/>
                <p14:nvPr/>
              </p14:nvContentPartPr>
              <p14:xfrm>
                <a:off x="9351174" y="4787923"/>
                <a:ext cx="88560" cy="15480"/>
              </p14:xfrm>
            </p:contentPart>
          </mc:Choice>
          <mc:Fallback>
            <p:pic>
              <p:nvPicPr>
                <p:cNvPr id="17" name="Input penna 16">
                  <a:extLst>
                    <a:ext uri="{FF2B5EF4-FFF2-40B4-BE49-F238E27FC236}">
                      <a16:creationId xmlns:a16="http://schemas.microsoft.com/office/drawing/2014/main" id="{F494E989-D686-0FFA-407A-7364DD3D8817}"/>
                    </a:ext>
                  </a:extLst>
                </p:cNvPr>
                <p:cNvPicPr/>
                <p:nvPr/>
              </p:nvPicPr>
              <p:blipFill>
                <a:blip r:embed="rId9"/>
                <a:stretch>
                  <a:fillRect/>
                </a:stretch>
              </p:blipFill>
              <p:spPr>
                <a:xfrm>
                  <a:off x="9345054" y="4781803"/>
                  <a:ext cx="100800" cy="27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18" name="Input penna 17">
                <a:extLst>
                  <a:ext uri="{FF2B5EF4-FFF2-40B4-BE49-F238E27FC236}">
                    <a16:creationId xmlns:a16="http://schemas.microsoft.com/office/drawing/2014/main" id="{6C7105F3-DC77-206A-DFBC-B746A8D4B17A}"/>
                  </a:ext>
                </a:extLst>
              </p14:cNvPr>
              <p14:cNvContentPartPr/>
              <p14:nvPr/>
            </p14:nvContentPartPr>
            <p14:xfrm>
              <a:off x="8899734" y="4596043"/>
              <a:ext cx="127080" cy="176760"/>
            </p14:xfrm>
          </p:contentPart>
        </mc:Choice>
        <mc:Fallback>
          <p:pic>
            <p:nvPicPr>
              <p:cNvPr id="18" name="Input penna 17">
                <a:extLst>
                  <a:ext uri="{FF2B5EF4-FFF2-40B4-BE49-F238E27FC236}">
                    <a16:creationId xmlns:a16="http://schemas.microsoft.com/office/drawing/2014/main" id="{6C7105F3-DC77-206A-DFBC-B746A8D4B17A}"/>
                  </a:ext>
                </a:extLst>
              </p:cNvPr>
              <p:cNvPicPr/>
              <p:nvPr/>
            </p:nvPicPr>
            <p:blipFill>
              <a:blip r:embed="rId11"/>
              <a:stretch>
                <a:fillRect/>
              </a:stretch>
            </p:blipFill>
            <p:spPr>
              <a:xfrm>
                <a:off x="8893614" y="4589923"/>
                <a:ext cx="139320" cy="189000"/>
              </a:xfrm>
              <a:prstGeom prst="rect">
                <a:avLst/>
              </a:prstGeom>
            </p:spPr>
          </p:pic>
        </mc:Fallback>
      </mc:AlternateContent>
      <p:grpSp>
        <p:nvGrpSpPr>
          <p:cNvPr id="33" name="Gruppo 32">
            <a:extLst>
              <a:ext uri="{FF2B5EF4-FFF2-40B4-BE49-F238E27FC236}">
                <a16:creationId xmlns:a16="http://schemas.microsoft.com/office/drawing/2014/main" id="{928DEA44-8250-36BC-1C2F-BAFADB7A9B49}"/>
              </a:ext>
            </a:extLst>
          </p:cNvPr>
          <p:cNvGrpSpPr/>
          <p:nvPr/>
        </p:nvGrpSpPr>
        <p:grpSpPr>
          <a:xfrm>
            <a:off x="10677054" y="3053803"/>
            <a:ext cx="191880" cy="163080"/>
            <a:chOff x="10677054" y="3053803"/>
            <a:chExt cx="191880" cy="163080"/>
          </a:xfrm>
        </p:grpSpPr>
        <mc:AlternateContent xmlns:mc="http://schemas.openxmlformats.org/markup-compatibility/2006">
          <mc:Choice xmlns:p14="http://schemas.microsoft.com/office/powerpoint/2010/main" Requires="p14">
            <p:contentPart p14:bwMode="auto" r:id="rId12">
              <p14:nvContentPartPr>
                <p14:cNvPr id="30" name="Input penna 29">
                  <a:extLst>
                    <a:ext uri="{FF2B5EF4-FFF2-40B4-BE49-F238E27FC236}">
                      <a16:creationId xmlns:a16="http://schemas.microsoft.com/office/drawing/2014/main" id="{F33629C3-C008-4943-6790-2ECCDE4E4F1A}"/>
                    </a:ext>
                  </a:extLst>
                </p14:cNvPr>
                <p14:cNvContentPartPr/>
                <p14:nvPr/>
              </p14:nvContentPartPr>
              <p14:xfrm>
                <a:off x="10677054" y="3099163"/>
                <a:ext cx="55080" cy="117720"/>
              </p14:xfrm>
            </p:contentPart>
          </mc:Choice>
          <mc:Fallback>
            <p:pic>
              <p:nvPicPr>
                <p:cNvPr id="30" name="Input penna 29">
                  <a:extLst>
                    <a:ext uri="{FF2B5EF4-FFF2-40B4-BE49-F238E27FC236}">
                      <a16:creationId xmlns:a16="http://schemas.microsoft.com/office/drawing/2014/main" id="{F33629C3-C008-4943-6790-2ECCDE4E4F1A}"/>
                    </a:ext>
                  </a:extLst>
                </p:cNvPr>
                <p:cNvPicPr/>
                <p:nvPr/>
              </p:nvPicPr>
              <p:blipFill>
                <a:blip r:embed="rId13"/>
                <a:stretch>
                  <a:fillRect/>
                </a:stretch>
              </p:blipFill>
              <p:spPr>
                <a:xfrm>
                  <a:off x="10670934" y="3093043"/>
                  <a:ext cx="673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1" name="Input penna 30">
                  <a:extLst>
                    <a:ext uri="{FF2B5EF4-FFF2-40B4-BE49-F238E27FC236}">
                      <a16:creationId xmlns:a16="http://schemas.microsoft.com/office/drawing/2014/main" id="{E8E2374C-6A0A-4AAD-FFDB-A2A5284DD7FB}"/>
                    </a:ext>
                  </a:extLst>
                </p14:cNvPr>
                <p14:cNvContentPartPr/>
                <p14:nvPr/>
              </p14:nvContentPartPr>
              <p14:xfrm>
                <a:off x="10751574" y="3101683"/>
                <a:ext cx="64800" cy="97920"/>
              </p14:xfrm>
            </p:contentPart>
          </mc:Choice>
          <mc:Fallback>
            <p:pic>
              <p:nvPicPr>
                <p:cNvPr id="31" name="Input penna 30">
                  <a:extLst>
                    <a:ext uri="{FF2B5EF4-FFF2-40B4-BE49-F238E27FC236}">
                      <a16:creationId xmlns:a16="http://schemas.microsoft.com/office/drawing/2014/main" id="{E8E2374C-6A0A-4AAD-FFDB-A2A5284DD7FB}"/>
                    </a:ext>
                  </a:extLst>
                </p:cNvPr>
                <p:cNvPicPr/>
                <p:nvPr/>
              </p:nvPicPr>
              <p:blipFill>
                <a:blip r:embed="rId15"/>
                <a:stretch>
                  <a:fillRect/>
                </a:stretch>
              </p:blipFill>
              <p:spPr>
                <a:xfrm>
                  <a:off x="10745454" y="3095563"/>
                  <a:ext cx="7704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2" name="Input penna 31">
                  <a:extLst>
                    <a:ext uri="{FF2B5EF4-FFF2-40B4-BE49-F238E27FC236}">
                      <a16:creationId xmlns:a16="http://schemas.microsoft.com/office/drawing/2014/main" id="{35F7D10B-DD69-BF2F-DE7E-B433651230D4}"/>
                    </a:ext>
                  </a:extLst>
                </p14:cNvPr>
                <p14:cNvContentPartPr/>
                <p14:nvPr/>
              </p14:nvContentPartPr>
              <p14:xfrm>
                <a:off x="10828254" y="3053803"/>
                <a:ext cx="40680" cy="38880"/>
              </p14:xfrm>
            </p:contentPart>
          </mc:Choice>
          <mc:Fallback>
            <p:pic>
              <p:nvPicPr>
                <p:cNvPr id="32" name="Input penna 31">
                  <a:extLst>
                    <a:ext uri="{FF2B5EF4-FFF2-40B4-BE49-F238E27FC236}">
                      <a16:creationId xmlns:a16="http://schemas.microsoft.com/office/drawing/2014/main" id="{35F7D10B-DD69-BF2F-DE7E-B433651230D4}"/>
                    </a:ext>
                  </a:extLst>
                </p:cNvPr>
                <p:cNvPicPr/>
                <p:nvPr/>
              </p:nvPicPr>
              <p:blipFill>
                <a:blip r:embed="rId17"/>
                <a:stretch>
                  <a:fillRect/>
                </a:stretch>
              </p:blipFill>
              <p:spPr>
                <a:xfrm>
                  <a:off x="10822134" y="3047683"/>
                  <a:ext cx="52920" cy="51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34" name="Input penna 33">
                <a:extLst>
                  <a:ext uri="{FF2B5EF4-FFF2-40B4-BE49-F238E27FC236}">
                    <a16:creationId xmlns:a16="http://schemas.microsoft.com/office/drawing/2014/main" id="{A271105F-A23E-DE6E-E05A-5D729DF7A0CC}"/>
                  </a:ext>
                </a:extLst>
              </p14:cNvPr>
              <p14:cNvContentPartPr/>
              <p14:nvPr/>
            </p14:nvContentPartPr>
            <p14:xfrm>
              <a:off x="10388334" y="4627363"/>
              <a:ext cx="401760" cy="31680"/>
            </p14:xfrm>
          </p:contentPart>
        </mc:Choice>
        <mc:Fallback>
          <p:pic>
            <p:nvPicPr>
              <p:cNvPr id="34" name="Input penna 33">
                <a:extLst>
                  <a:ext uri="{FF2B5EF4-FFF2-40B4-BE49-F238E27FC236}">
                    <a16:creationId xmlns:a16="http://schemas.microsoft.com/office/drawing/2014/main" id="{A271105F-A23E-DE6E-E05A-5D729DF7A0CC}"/>
                  </a:ext>
                </a:extLst>
              </p:cNvPr>
              <p:cNvPicPr/>
              <p:nvPr/>
            </p:nvPicPr>
            <p:blipFill>
              <a:blip r:embed="rId19"/>
              <a:stretch>
                <a:fillRect/>
              </a:stretch>
            </p:blipFill>
            <p:spPr>
              <a:xfrm>
                <a:off x="10382214" y="4621243"/>
                <a:ext cx="4140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5" name="Input penna 34">
                <a:extLst>
                  <a:ext uri="{FF2B5EF4-FFF2-40B4-BE49-F238E27FC236}">
                    <a16:creationId xmlns:a16="http://schemas.microsoft.com/office/drawing/2014/main" id="{3B493375-73D8-2E9A-837F-353C3E26CEA4}"/>
                  </a:ext>
                </a:extLst>
              </p14:cNvPr>
              <p14:cNvContentPartPr/>
              <p14:nvPr/>
            </p14:nvContentPartPr>
            <p14:xfrm>
              <a:off x="10060374" y="2878483"/>
              <a:ext cx="493200" cy="85680"/>
            </p14:xfrm>
          </p:contentPart>
        </mc:Choice>
        <mc:Fallback>
          <p:pic>
            <p:nvPicPr>
              <p:cNvPr id="35" name="Input penna 34">
                <a:extLst>
                  <a:ext uri="{FF2B5EF4-FFF2-40B4-BE49-F238E27FC236}">
                    <a16:creationId xmlns:a16="http://schemas.microsoft.com/office/drawing/2014/main" id="{3B493375-73D8-2E9A-837F-353C3E26CEA4}"/>
                  </a:ext>
                </a:extLst>
              </p:cNvPr>
              <p:cNvPicPr/>
              <p:nvPr/>
            </p:nvPicPr>
            <p:blipFill>
              <a:blip r:embed="rId21"/>
              <a:stretch>
                <a:fillRect/>
              </a:stretch>
            </p:blipFill>
            <p:spPr>
              <a:xfrm>
                <a:off x="10054254" y="2872363"/>
                <a:ext cx="50544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6" name="Input penna 35">
                <a:extLst>
                  <a:ext uri="{FF2B5EF4-FFF2-40B4-BE49-F238E27FC236}">
                    <a16:creationId xmlns:a16="http://schemas.microsoft.com/office/drawing/2014/main" id="{0EA0FD1D-4234-450A-0665-9828B09A2BB8}"/>
                  </a:ext>
                </a:extLst>
              </p14:cNvPr>
              <p14:cNvContentPartPr/>
              <p14:nvPr/>
            </p14:nvContentPartPr>
            <p14:xfrm>
              <a:off x="9052374" y="2446483"/>
              <a:ext cx="700200" cy="306720"/>
            </p14:xfrm>
          </p:contentPart>
        </mc:Choice>
        <mc:Fallback>
          <p:pic>
            <p:nvPicPr>
              <p:cNvPr id="36" name="Input penna 35">
                <a:extLst>
                  <a:ext uri="{FF2B5EF4-FFF2-40B4-BE49-F238E27FC236}">
                    <a16:creationId xmlns:a16="http://schemas.microsoft.com/office/drawing/2014/main" id="{0EA0FD1D-4234-450A-0665-9828B09A2BB8}"/>
                  </a:ext>
                </a:extLst>
              </p:cNvPr>
              <p:cNvPicPr/>
              <p:nvPr/>
            </p:nvPicPr>
            <p:blipFill>
              <a:blip r:embed="rId23"/>
              <a:stretch>
                <a:fillRect/>
              </a:stretch>
            </p:blipFill>
            <p:spPr>
              <a:xfrm>
                <a:off x="9046254" y="2440363"/>
                <a:ext cx="712440" cy="318960"/>
              </a:xfrm>
              <a:prstGeom prst="rect">
                <a:avLst/>
              </a:prstGeom>
            </p:spPr>
          </p:pic>
        </mc:Fallback>
      </mc:AlternateContent>
      <p:grpSp>
        <p:nvGrpSpPr>
          <p:cNvPr id="44" name="Gruppo 43">
            <a:extLst>
              <a:ext uri="{FF2B5EF4-FFF2-40B4-BE49-F238E27FC236}">
                <a16:creationId xmlns:a16="http://schemas.microsoft.com/office/drawing/2014/main" id="{BBE1E123-59FA-B3E8-51EC-EEB2F0A6DF2E}"/>
              </a:ext>
            </a:extLst>
          </p:cNvPr>
          <p:cNvGrpSpPr/>
          <p:nvPr/>
        </p:nvGrpSpPr>
        <p:grpSpPr>
          <a:xfrm>
            <a:off x="8365134" y="2898283"/>
            <a:ext cx="2030400" cy="1538640"/>
            <a:chOff x="8365134" y="2898283"/>
            <a:chExt cx="2030400" cy="1538640"/>
          </a:xfrm>
        </p:grpSpPr>
        <mc:AlternateContent xmlns:mc="http://schemas.openxmlformats.org/markup-compatibility/2006">
          <mc:Choice xmlns:p14="http://schemas.microsoft.com/office/powerpoint/2010/main" Requires="p14">
            <p:contentPart p14:bwMode="auto" r:id="rId24">
              <p14:nvContentPartPr>
                <p14:cNvPr id="19" name="Input penna 18">
                  <a:extLst>
                    <a:ext uri="{FF2B5EF4-FFF2-40B4-BE49-F238E27FC236}">
                      <a16:creationId xmlns:a16="http://schemas.microsoft.com/office/drawing/2014/main" id="{A95CBD8D-37B1-D9EB-3B14-ED0D33F7220C}"/>
                    </a:ext>
                  </a:extLst>
                </p14:cNvPr>
                <p14:cNvContentPartPr/>
                <p14:nvPr/>
              </p14:nvContentPartPr>
              <p14:xfrm>
                <a:off x="8552694" y="4270963"/>
                <a:ext cx="70920" cy="131400"/>
              </p14:xfrm>
            </p:contentPart>
          </mc:Choice>
          <mc:Fallback>
            <p:pic>
              <p:nvPicPr>
                <p:cNvPr id="19" name="Input penna 18">
                  <a:extLst>
                    <a:ext uri="{FF2B5EF4-FFF2-40B4-BE49-F238E27FC236}">
                      <a16:creationId xmlns:a16="http://schemas.microsoft.com/office/drawing/2014/main" id="{A95CBD8D-37B1-D9EB-3B14-ED0D33F7220C}"/>
                    </a:ext>
                  </a:extLst>
                </p:cNvPr>
                <p:cNvPicPr/>
                <p:nvPr/>
              </p:nvPicPr>
              <p:blipFill>
                <a:blip r:embed="rId25"/>
                <a:stretch>
                  <a:fillRect/>
                </a:stretch>
              </p:blipFill>
              <p:spPr>
                <a:xfrm>
                  <a:off x="8546574" y="4264843"/>
                  <a:ext cx="831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Input penna 19">
                  <a:extLst>
                    <a:ext uri="{FF2B5EF4-FFF2-40B4-BE49-F238E27FC236}">
                      <a16:creationId xmlns:a16="http://schemas.microsoft.com/office/drawing/2014/main" id="{2255C4D1-D9FC-A306-F6A0-860954A477D8}"/>
                    </a:ext>
                  </a:extLst>
                </p14:cNvPr>
                <p14:cNvContentPartPr/>
                <p14:nvPr/>
              </p14:nvContentPartPr>
              <p14:xfrm>
                <a:off x="8365134" y="3790003"/>
                <a:ext cx="73080" cy="160200"/>
              </p14:xfrm>
            </p:contentPart>
          </mc:Choice>
          <mc:Fallback>
            <p:pic>
              <p:nvPicPr>
                <p:cNvPr id="20" name="Input penna 19">
                  <a:extLst>
                    <a:ext uri="{FF2B5EF4-FFF2-40B4-BE49-F238E27FC236}">
                      <a16:creationId xmlns:a16="http://schemas.microsoft.com/office/drawing/2014/main" id="{2255C4D1-D9FC-A306-F6A0-860954A477D8}"/>
                    </a:ext>
                  </a:extLst>
                </p:cNvPr>
                <p:cNvPicPr/>
                <p:nvPr/>
              </p:nvPicPr>
              <p:blipFill>
                <a:blip r:embed="rId27"/>
                <a:stretch>
                  <a:fillRect/>
                </a:stretch>
              </p:blipFill>
              <p:spPr>
                <a:xfrm>
                  <a:off x="8359014" y="3783883"/>
                  <a:ext cx="853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Input penna 20">
                  <a:extLst>
                    <a:ext uri="{FF2B5EF4-FFF2-40B4-BE49-F238E27FC236}">
                      <a16:creationId xmlns:a16="http://schemas.microsoft.com/office/drawing/2014/main" id="{8095E7B8-0B07-C203-EC4F-602643FE4162}"/>
                    </a:ext>
                  </a:extLst>
                </p14:cNvPr>
                <p14:cNvContentPartPr/>
                <p14:nvPr/>
              </p14:nvContentPartPr>
              <p14:xfrm>
                <a:off x="8477094" y="3832843"/>
                <a:ext cx="71640" cy="101160"/>
              </p14:xfrm>
            </p:contentPart>
          </mc:Choice>
          <mc:Fallback>
            <p:pic>
              <p:nvPicPr>
                <p:cNvPr id="21" name="Input penna 20">
                  <a:extLst>
                    <a:ext uri="{FF2B5EF4-FFF2-40B4-BE49-F238E27FC236}">
                      <a16:creationId xmlns:a16="http://schemas.microsoft.com/office/drawing/2014/main" id="{8095E7B8-0B07-C203-EC4F-602643FE4162}"/>
                    </a:ext>
                  </a:extLst>
                </p:cNvPr>
                <p:cNvPicPr/>
                <p:nvPr/>
              </p:nvPicPr>
              <p:blipFill>
                <a:blip r:embed="rId29"/>
                <a:stretch>
                  <a:fillRect/>
                </a:stretch>
              </p:blipFill>
              <p:spPr>
                <a:xfrm>
                  <a:off x="8470974" y="3826723"/>
                  <a:ext cx="838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put penna 21">
                  <a:extLst>
                    <a:ext uri="{FF2B5EF4-FFF2-40B4-BE49-F238E27FC236}">
                      <a16:creationId xmlns:a16="http://schemas.microsoft.com/office/drawing/2014/main" id="{3221031D-7A16-AD6B-78A2-2638551C5861}"/>
                    </a:ext>
                  </a:extLst>
                </p14:cNvPr>
                <p14:cNvContentPartPr/>
                <p14:nvPr/>
              </p14:nvContentPartPr>
              <p14:xfrm>
                <a:off x="8452974" y="3340363"/>
                <a:ext cx="69840" cy="153000"/>
              </p14:xfrm>
            </p:contentPart>
          </mc:Choice>
          <mc:Fallback>
            <p:pic>
              <p:nvPicPr>
                <p:cNvPr id="22" name="Input penna 21">
                  <a:extLst>
                    <a:ext uri="{FF2B5EF4-FFF2-40B4-BE49-F238E27FC236}">
                      <a16:creationId xmlns:a16="http://schemas.microsoft.com/office/drawing/2014/main" id="{3221031D-7A16-AD6B-78A2-2638551C5861}"/>
                    </a:ext>
                  </a:extLst>
                </p:cNvPr>
                <p:cNvPicPr/>
                <p:nvPr/>
              </p:nvPicPr>
              <p:blipFill>
                <a:blip r:embed="rId31"/>
                <a:stretch>
                  <a:fillRect/>
                </a:stretch>
              </p:blipFill>
              <p:spPr>
                <a:xfrm>
                  <a:off x="8446854" y="3334243"/>
                  <a:ext cx="820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put penna 22">
                  <a:extLst>
                    <a:ext uri="{FF2B5EF4-FFF2-40B4-BE49-F238E27FC236}">
                      <a16:creationId xmlns:a16="http://schemas.microsoft.com/office/drawing/2014/main" id="{E77A3993-ED3F-D7B3-1907-095196B6E42F}"/>
                    </a:ext>
                  </a:extLst>
                </p14:cNvPr>
                <p14:cNvContentPartPr/>
                <p14:nvPr/>
              </p14:nvContentPartPr>
              <p14:xfrm>
                <a:off x="8546214" y="3371683"/>
                <a:ext cx="64440" cy="128160"/>
              </p14:xfrm>
            </p:contentPart>
          </mc:Choice>
          <mc:Fallback>
            <p:pic>
              <p:nvPicPr>
                <p:cNvPr id="23" name="Input penna 22">
                  <a:extLst>
                    <a:ext uri="{FF2B5EF4-FFF2-40B4-BE49-F238E27FC236}">
                      <a16:creationId xmlns:a16="http://schemas.microsoft.com/office/drawing/2014/main" id="{E77A3993-ED3F-D7B3-1907-095196B6E42F}"/>
                    </a:ext>
                  </a:extLst>
                </p:cNvPr>
                <p:cNvPicPr/>
                <p:nvPr/>
              </p:nvPicPr>
              <p:blipFill>
                <a:blip r:embed="rId33"/>
                <a:stretch>
                  <a:fillRect/>
                </a:stretch>
              </p:blipFill>
              <p:spPr>
                <a:xfrm>
                  <a:off x="8540094" y="3365563"/>
                  <a:ext cx="7668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put penna 23">
                  <a:extLst>
                    <a:ext uri="{FF2B5EF4-FFF2-40B4-BE49-F238E27FC236}">
                      <a16:creationId xmlns:a16="http://schemas.microsoft.com/office/drawing/2014/main" id="{4978A1F3-BF4A-8ACF-9FB9-25093B0AFD09}"/>
                    </a:ext>
                  </a:extLst>
                </p14:cNvPr>
                <p14:cNvContentPartPr/>
                <p14:nvPr/>
              </p14:nvContentPartPr>
              <p14:xfrm>
                <a:off x="8843214" y="3052363"/>
                <a:ext cx="77040" cy="141120"/>
              </p14:xfrm>
            </p:contentPart>
          </mc:Choice>
          <mc:Fallback>
            <p:pic>
              <p:nvPicPr>
                <p:cNvPr id="24" name="Input penna 23">
                  <a:extLst>
                    <a:ext uri="{FF2B5EF4-FFF2-40B4-BE49-F238E27FC236}">
                      <a16:creationId xmlns:a16="http://schemas.microsoft.com/office/drawing/2014/main" id="{4978A1F3-BF4A-8ACF-9FB9-25093B0AFD09}"/>
                    </a:ext>
                  </a:extLst>
                </p:cNvPr>
                <p:cNvPicPr/>
                <p:nvPr/>
              </p:nvPicPr>
              <p:blipFill>
                <a:blip r:embed="rId35"/>
                <a:stretch>
                  <a:fillRect/>
                </a:stretch>
              </p:blipFill>
              <p:spPr>
                <a:xfrm>
                  <a:off x="8837094" y="3046243"/>
                  <a:ext cx="8928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put penna 24">
                  <a:extLst>
                    <a:ext uri="{FF2B5EF4-FFF2-40B4-BE49-F238E27FC236}">
                      <a16:creationId xmlns:a16="http://schemas.microsoft.com/office/drawing/2014/main" id="{87A6B7DB-A4DA-E9EC-6397-03D1D888A1DC}"/>
                    </a:ext>
                  </a:extLst>
                </p14:cNvPr>
                <p14:cNvContentPartPr/>
                <p14:nvPr/>
              </p14:nvContentPartPr>
              <p14:xfrm>
                <a:off x="8959494" y="3041203"/>
                <a:ext cx="86040" cy="124560"/>
              </p14:xfrm>
            </p:contentPart>
          </mc:Choice>
          <mc:Fallback>
            <p:pic>
              <p:nvPicPr>
                <p:cNvPr id="25" name="Input penna 24">
                  <a:extLst>
                    <a:ext uri="{FF2B5EF4-FFF2-40B4-BE49-F238E27FC236}">
                      <a16:creationId xmlns:a16="http://schemas.microsoft.com/office/drawing/2014/main" id="{87A6B7DB-A4DA-E9EC-6397-03D1D888A1DC}"/>
                    </a:ext>
                  </a:extLst>
                </p:cNvPr>
                <p:cNvPicPr/>
                <p:nvPr/>
              </p:nvPicPr>
              <p:blipFill>
                <a:blip r:embed="rId37"/>
                <a:stretch>
                  <a:fillRect/>
                </a:stretch>
              </p:blipFill>
              <p:spPr>
                <a:xfrm>
                  <a:off x="8953374" y="3035083"/>
                  <a:ext cx="9828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0" name="Input penna 9">
                  <a:extLst>
                    <a:ext uri="{FF2B5EF4-FFF2-40B4-BE49-F238E27FC236}">
                      <a16:creationId xmlns:a16="http://schemas.microsoft.com/office/drawing/2014/main" id="{C154A56E-AC47-39CB-65C6-083490F6D37A}"/>
                    </a:ext>
                  </a:extLst>
                </p14:cNvPr>
                <p14:cNvContentPartPr/>
                <p14:nvPr/>
              </p14:nvContentPartPr>
              <p14:xfrm>
                <a:off x="9344694" y="2898283"/>
                <a:ext cx="70560" cy="118800"/>
              </p14:xfrm>
            </p:contentPart>
          </mc:Choice>
          <mc:Fallback>
            <p:pic>
              <p:nvPicPr>
                <p:cNvPr id="10" name="Input penna 9">
                  <a:extLst>
                    <a:ext uri="{FF2B5EF4-FFF2-40B4-BE49-F238E27FC236}">
                      <a16:creationId xmlns:a16="http://schemas.microsoft.com/office/drawing/2014/main" id="{C154A56E-AC47-39CB-65C6-083490F6D37A}"/>
                    </a:ext>
                  </a:extLst>
                </p:cNvPr>
                <p:cNvPicPr/>
                <p:nvPr/>
              </p:nvPicPr>
              <p:blipFill>
                <a:blip r:embed="rId39"/>
                <a:stretch>
                  <a:fillRect/>
                </a:stretch>
              </p:blipFill>
              <p:spPr>
                <a:xfrm>
                  <a:off x="9338574" y="2892163"/>
                  <a:ext cx="8280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1" name="Input penna 10">
                  <a:extLst>
                    <a:ext uri="{FF2B5EF4-FFF2-40B4-BE49-F238E27FC236}">
                      <a16:creationId xmlns:a16="http://schemas.microsoft.com/office/drawing/2014/main" id="{43E7AC15-81E2-D273-813F-96752082B572}"/>
                    </a:ext>
                  </a:extLst>
                </p14:cNvPr>
                <p14:cNvContentPartPr/>
                <p14:nvPr/>
              </p14:nvContentPartPr>
              <p14:xfrm>
                <a:off x="9806934" y="2991883"/>
                <a:ext cx="91080" cy="137520"/>
              </p14:xfrm>
            </p:contentPart>
          </mc:Choice>
          <mc:Fallback>
            <p:pic>
              <p:nvPicPr>
                <p:cNvPr id="11" name="Input penna 10">
                  <a:extLst>
                    <a:ext uri="{FF2B5EF4-FFF2-40B4-BE49-F238E27FC236}">
                      <a16:creationId xmlns:a16="http://schemas.microsoft.com/office/drawing/2014/main" id="{43E7AC15-81E2-D273-813F-96752082B572}"/>
                    </a:ext>
                  </a:extLst>
                </p:cNvPr>
                <p:cNvPicPr/>
                <p:nvPr/>
              </p:nvPicPr>
              <p:blipFill>
                <a:blip r:embed="rId41"/>
                <a:stretch>
                  <a:fillRect/>
                </a:stretch>
              </p:blipFill>
              <p:spPr>
                <a:xfrm>
                  <a:off x="9800814" y="2985763"/>
                  <a:ext cx="10332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2" name="Input penna 11">
                  <a:extLst>
                    <a:ext uri="{FF2B5EF4-FFF2-40B4-BE49-F238E27FC236}">
                      <a16:creationId xmlns:a16="http://schemas.microsoft.com/office/drawing/2014/main" id="{76703D7B-8770-1E4E-C830-39CB479BB0DF}"/>
                    </a:ext>
                  </a:extLst>
                </p14:cNvPr>
                <p14:cNvContentPartPr/>
                <p14:nvPr/>
              </p14:nvContentPartPr>
              <p14:xfrm>
                <a:off x="10165494" y="3316243"/>
                <a:ext cx="72720" cy="185400"/>
              </p14:xfrm>
            </p:contentPart>
          </mc:Choice>
          <mc:Fallback>
            <p:pic>
              <p:nvPicPr>
                <p:cNvPr id="12" name="Input penna 11">
                  <a:extLst>
                    <a:ext uri="{FF2B5EF4-FFF2-40B4-BE49-F238E27FC236}">
                      <a16:creationId xmlns:a16="http://schemas.microsoft.com/office/drawing/2014/main" id="{76703D7B-8770-1E4E-C830-39CB479BB0DF}"/>
                    </a:ext>
                  </a:extLst>
                </p:cNvPr>
                <p:cNvPicPr/>
                <p:nvPr/>
              </p:nvPicPr>
              <p:blipFill>
                <a:blip r:embed="rId43"/>
                <a:stretch>
                  <a:fillRect/>
                </a:stretch>
              </p:blipFill>
              <p:spPr>
                <a:xfrm>
                  <a:off x="10159374" y="3310123"/>
                  <a:ext cx="8496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3" name="Input penna 12">
                  <a:extLst>
                    <a:ext uri="{FF2B5EF4-FFF2-40B4-BE49-F238E27FC236}">
                      <a16:creationId xmlns:a16="http://schemas.microsoft.com/office/drawing/2014/main" id="{64402BA8-DBF9-F173-AF3E-1B0AAF57B171}"/>
                    </a:ext>
                  </a:extLst>
                </p14:cNvPr>
                <p14:cNvContentPartPr/>
                <p14:nvPr/>
              </p14:nvContentPartPr>
              <p14:xfrm>
                <a:off x="10297254" y="3821683"/>
                <a:ext cx="98280" cy="172800"/>
              </p14:xfrm>
            </p:contentPart>
          </mc:Choice>
          <mc:Fallback>
            <p:pic>
              <p:nvPicPr>
                <p:cNvPr id="13" name="Input penna 12">
                  <a:extLst>
                    <a:ext uri="{FF2B5EF4-FFF2-40B4-BE49-F238E27FC236}">
                      <a16:creationId xmlns:a16="http://schemas.microsoft.com/office/drawing/2014/main" id="{64402BA8-DBF9-F173-AF3E-1B0AAF57B171}"/>
                    </a:ext>
                  </a:extLst>
                </p:cNvPr>
                <p:cNvPicPr/>
                <p:nvPr/>
              </p:nvPicPr>
              <p:blipFill>
                <a:blip r:embed="rId45"/>
                <a:stretch>
                  <a:fillRect/>
                </a:stretch>
              </p:blipFill>
              <p:spPr>
                <a:xfrm>
                  <a:off x="10291134" y="3815563"/>
                  <a:ext cx="11052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4" name="Input penna 13">
                  <a:extLst>
                    <a:ext uri="{FF2B5EF4-FFF2-40B4-BE49-F238E27FC236}">
                      <a16:creationId xmlns:a16="http://schemas.microsoft.com/office/drawing/2014/main" id="{4943799C-5D08-D0BB-AEBA-946B5B19D5E1}"/>
                    </a:ext>
                  </a:extLst>
                </p14:cNvPr>
                <p14:cNvContentPartPr/>
                <p14:nvPr/>
              </p14:nvContentPartPr>
              <p14:xfrm>
                <a:off x="10203294" y="4261603"/>
                <a:ext cx="103320" cy="175320"/>
              </p14:xfrm>
            </p:contentPart>
          </mc:Choice>
          <mc:Fallback>
            <p:pic>
              <p:nvPicPr>
                <p:cNvPr id="14" name="Input penna 13">
                  <a:extLst>
                    <a:ext uri="{FF2B5EF4-FFF2-40B4-BE49-F238E27FC236}">
                      <a16:creationId xmlns:a16="http://schemas.microsoft.com/office/drawing/2014/main" id="{4943799C-5D08-D0BB-AEBA-946B5B19D5E1}"/>
                    </a:ext>
                  </a:extLst>
                </p:cNvPr>
                <p:cNvPicPr/>
                <p:nvPr/>
              </p:nvPicPr>
              <p:blipFill>
                <a:blip r:embed="rId47"/>
                <a:stretch>
                  <a:fillRect/>
                </a:stretch>
              </p:blipFill>
              <p:spPr>
                <a:xfrm>
                  <a:off x="10197174" y="4255483"/>
                  <a:ext cx="11556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7" name="Input penna 36">
                  <a:extLst>
                    <a:ext uri="{FF2B5EF4-FFF2-40B4-BE49-F238E27FC236}">
                      <a16:creationId xmlns:a16="http://schemas.microsoft.com/office/drawing/2014/main" id="{494727F4-94CE-C93E-710A-02C8EEF23A64}"/>
                    </a:ext>
                  </a:extLst>
                </p14:cNvPr>
                <p14:cNvContentPartPr/>
                <p14:nvPr/>
              </p14:nvContentPartPr>
              <p14:xfrm>
                <a:off x="9452694" y="3217603"/>
                <a:ext cx="518760" cy="1047240"/>
              </p14:xfrm>
            </p:contentPart>
          </mc:Choice>
          <mc:Fallback>
            <p:pic>
              <p:nvPicPr>
                <p:cNvPr id="37" name="Input penna 36">
                  <a:extLst>
                    <a:ext uri="{FF2B5EF4-FFF2-40B4-BE49-F238E27FC236}">
                      <a16:creationId xmlns:a16="http://schemas.microsoft.com/office/drawing/2014/main" id="{494727F4-94CE-C93E-710A-02C8EEF23A64}"/>
                    </a:ext>
                  </a:extLst>
                </p:cNvPr>
                <p:cNvPicPr/>
                <p:nvPr/>
              </p:nvPicPr>
              <p:blipFill>
                <a:blip r:embed="rId49"/>
                <a:stretch>
                  <a:fillRect/>
                </a:stretch>
              </p:blipFill>
              <p:spPr>
                <a:xfrm>
                  <a:off x="9446574" y="3211483"/>
                  <a:ext cx="531000" cy="1059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8" name="Input penna 37">
                  <a:extLst>
                    <a:ext uri="{FF2B5EF4-FFF2-40B4-BE49-F238E27FC236}">
                      <a16:creationId xmlns:a16="http://schemas.microsoft.com/office/drawing/2014/main" id="{F24FD032-35DA-A360-9B3C-94E5958D537B}"/>
                    </a:ext>
                  </a:extLst>
                </p14:cNvPr>
                <p14:cNvContentPartPr/>
                <p14:nvPr/>
              </p14:nvContentPartPr>
              <p14:xfrm>
                <a:off x="9429654" y="3200683"/>
                <a:ext cx="77040" cy="107280"/>
              </p14:xfrm>
            </p:contentPart>
          </mc:Choice>
          <mc:Fallback>
            <p:pic>
              <p:nvPicPr>
                <p:cNvPr id="38" name="Input penna 37">
                  <a:extLst>
                    <a:ext uri="{FF2B5EF4-FFF2-40B4-BE49-F238E27FC236}">
                      <a16:creationId xmlns:a16="http://schemas.microsoft.com/office/drawing/2014/main" id="{F24FD032-35DA-A360-9B3C-94E5958D537B}"/>
                    </a:ext>
                  </a:extLst>
                </p:cNvPr>
                <p:cNvPicPr/>
                <p:nvPr/>
              </p:nvPicPr>
              <p:blipFill>
                <a:blip r:embed="rId51"/>
                <a:stretch>
                  <a:fillRect/>
                </a:stretch>
              </p:blipFill>
              <p:spPr>
                <a:xfrm>
                  <a:off x="9423534" y="3194563"/>
                  <a:ext cx="892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9" name="Input penna 38">
                  <a:extLst>
                    <a:ext uri="{FF2B5EF4-FFF2-40B4-BE49-F238E27FC236}">
                      <a16:creationId xmlns:a16="http://schemas.microsoft.com/office/drawing/2014/main" id="{407D9B8D-E14D-0659-E6A4-BCC676479E7A}"/>
                    </a:ext>
                  </a:extLst>
                </p14:cNvPr>
                <p14:cNvContentPartPr/>
                <p14:nvPr/>
              </p14:nvContentPartPr>
              <p14:xfrm>
                <a:off x="9907734" y="4207963"/>
                <a:ext cx="97920" cy="71280"/>
              </p14:xfrm>
            </p:contentPart>
          </mc:Choice>
          <mc:Fallback>
            <p:pic>
              <p:nvPicPr>
                <p:cNvPr id="39" name="Input penna 38">
                  <a:extLst>
                    <a:ext uri="{FF2B5EF4-FFF2-40B4-BE49-F238E27FC236}">
                      <a16:creationId xmlns:a16="http://schemas.microsoft.com/office/drawing/2014/main" id="{407D9B8D-E14D-0659-E6A4-BCC676479E7A}"/>
                    </a:ext>
                  </a:extLst>
                </p:cNvPr>
                <p:cNvPicPr/>
                <p:nvPr/>
              </p:nvPicPr>
              <p:blipFill>
                <a:blip r:embed="rId53"/>
                <a:stretch>
                  <a:fillRect/>
                </a:stretch>
              </p:blipFill>
              <p:spPr>
                <a:xfrm>
                  <a:off x="9901614" y="4201843"/>
                  <a:ext cx="11016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1" name="Input penna 40">
                  <a:extLst>
                    <a:ext uri="{FF2B5EF4-FFF2-40B4-BE49-F238E27FC236}">
                      <a16:creationId xmlns:a16="http://schemas.microsoft.com/office/drawing/2014/main" id="{CDFED64C-1781-ACD9-1796-5B4C59539BCE}"/>
                    </a:ext>
                  </a:extLst>
                </p14:cNvPr>
                <p14:cNvContentPartPr/>
                <p14:nvPr/>
              </p14:nvContentPartPr>
              <p14:xfrm>
                <a:off x="8824854" y="3199603"/>
                <a:ext cx="517680" cy="988920"/>
              </p14:xfrm>
            </p:contentPart>
          </mc:Choice>
          <mc:Fallback>
            <p:pic>
              <p:nvPicPr>
                <p:cNvPr id="41" name="Input penna 40">
                  <a:extLst>
                    <a:ext uri="{FF2B5EF4-FFF2-40B4-BE49-F238E27FC236}">
                      <a16:creationId xmlns:a16="http://schemas.microsoft.com/office/drawing/2014/main" id="{CDFED64C-1781-ACD9-1796-5B4C59539BCE}"/>
                    </a:ext>
                  </a:extLst>
                </p:cNvPr>
                <p:cNvPicPr/>
                <p:nvPr/>
              </p:nvPicPr>
              <p:blipFill>
                <a:blip r:embed="rId55"/>
                <a:stretch>
                  <a:fillRect/>
                </a:stretch>
              </p:blipFill>
              <p:spPr>
                <a:xfrm>
                  <a:off x="8818734" y="3193483"/>
                  <a:ext cx="529920" cy="10011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2" name="Input penna 41">
                  <a:extLst>
                    <a:ext uri="{FF2B5EF4-FFF2-40B4-BE49-F238E27FC236}">
                      <a16:creationId xmlns:a16="http://schemas.microsoft.com/office/drawing/2014/main" id="{44E58031-C568-5F24-FB5F-E07785BA78AC}"/>
                    </a:ext>
                  </a:extLst>
                </p14:cNvPr>
                <p14:cNvContentPartPr/>
                <p14:nvPr/>
              </p14:nvContentPartPr>
              <p14:xfrm>
                <a:off x="8793174" y="4119043"/>
                <a:ext cx="78480" cy="117720"/>
              </p14:xfrm>
            </p:contentPart>
          </mc:Choice>
          <mc:Fallback>
            <p:pic>
              <p:nvPicPr>
                <p:cNvPr id="42" name="Input penna 41">
                  <a:extLst>
                    <a:ext uri="{FF2B5EF4-FFF2-40B4-BE49-F238E27FC236}">
                      <a16:creationId xmlns:a16="http://schemas.microsoft.com/office/drawing/2014/main" id="{44E58031-C568-5F24-FB5F-E07785BA78AC}"/>
                    </a:ext>
                  </a:extLst>
                </p:cNvPr>
                <p:cNvPicPr/>
                <p:nvPr/>
              </p:nvPicPr>
              <p:blipFill>
                <a:blip r:embed="rId57"/>
                <a:stretch>
                  <a:fillRect/>
                </a:stretch>
              </p:blipFill>
              <p:spPr>
                <a:xfrm>
                  <a:off x="8787054" y="4112923"/>
                  <a:ext cx="907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3" name="Input penna 42">
                  <a:extLst>
                    <a:ext uri="{FF2B5EF4-FFF2-40B4-BE49-F238E27FC236}">
                      <a16:creationId xmlns:a16="http://schemas.microsoft.com/office/drawing/2014/main" id="{380EA9E7-9F75-8BA2-A347-782BC8911FF7}"/>
                    </a:ext>
                  </a:extLst>
                </p14:cNvPr>
                <p14:cNvContentPartPr/>
                <p14:nvPr/>
              </p14:nvContentPartPr>
              <p14:xfrm>
                <a:off x="9247854" y="3168643"/>
                <a:ext cx="96480" cy="105120"/>
              </p14:xfrm>
            </p:contentPart>
          </mc:Choice>
          <mc:Fallback>
            <p:pic>
              <p:nvPicPr>
                <p:cNvPr id="43" name="Input penna 42">
                  <a:extLst>
                    <a:ext uri="{FF2B5EF4-FFF2-40B4-BE49-F238E27FC236}">
                      <a16:creationId xmlns:a16="http://schemas.microsoft.com/office/drawing/2014/main" id="{380EA9E7-9F75-8BA2-A347-782BC8911FF7}"/>
                    </a:ext>
                  </a:extLst>
                </p:cNvPr>
                <p:cNvPicPr/>
                <p:nvPr/>
              </p:nvPicPr>
              <p:blipFill>
                <a:blip r:embed="rId59"/>
                <a:stretch>
                  <a:fillRect/>
                </a:stretch>
              </p:blipFill>
              <p:spPr>
                <a:xfrm>
                  <a:off x="9241734" y="3162523"/>
                  <a:ext cx="108720" cy="117360"/>
                </a:xfrm>
                <a:prstGeom prst="rect">
                  <a:avLst/>
                </a:prstGeom>
              </p:spPr>
            </p:pic>
          </mc:Fallback>
        </mc:AlternateContent>
      </p:grpSp>
    </p:spTree>
    <p:extLst>
      <p:ext uri="{BB962C8B-B14F-4D97-AF65-F5344CB8AC3E}">
        <p14:creationId xmlns:p14="http://schemas.microsoft.com/office/powerpoint/2010/main" val="9986077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672148-FCC5-4A63-94AE-325DAD890C3F}"/>
              </a:ext>
            </a:extLst>
          </p:cNvPr>
          <p:cNvSpPr>
            <a:spLocks noGrp="1"/>
          </p:cNvSpPr>
          <p:nvPr>
            <p:ph type="title"/>
          </p:nvPr>
        </p:nvSpPr>
        <p:spPr/>
        <p:txBody>
          <a:bodyPr/>
          <a:lstStyle/>
          <a:p>
            <a:r>
              <a:rPr lang="it-IT"/>
              <a:t>Ma come le seleziono i miei elementi?</a:t>
            </a:r>
          </a:p>
        </p:txBody>
      </p:sp>
      <p:pic>
        <p:nvPicPr>
          <p:cNvPr id="5" name="Immagine 4">
            <a:extLst>
              <a:ext uri="{FF2B5EF4-FFF2-40B4-BE49-F238E27FC236}">
                <a16:creationId xmlns:a16="http://schemas.microsoft.com/office/drawing/2014/main" id="{21EF57BD-F4CF-4781-8322-15D36370BC24}"/>
              </a:ext>
            </a:extLst>
          </p:cNvPr>
          <p:cNvPicPr>
            <a:picLocks noChangeAspect="1"/>
          </p:cNvPicPr>
          <p:nvPr/>
        </p:nvPicPr>
        <p:blipFill>
          <a:blip r:embed="rId3"/>
          <a:stretch>
            <a:fillRect/>
          </a:stretch>
        </p:blipFill>
        <p:spPr>
          <a:xfrm>
            <a:off x="6427471" y="2620507"/>
            <a:ext cx="4667250" cy="2857500"/>
          </a:xfrm>
          <a:prstGeom prst="rect">
            <a:avLst/>
          </a:prstGeom>
        </p:spPr>
      </p:pic>
      <p:sp>
        <p:nvSpPr>
          <p:cNvPr id="6" name="Segnaposto contenuto 11">
            <a:extLst>
              <a:ext uri="{FF2B5EF4-FFF2-40B4-BE49-F238E27FC236}">
                <a16:creationId xmlns:a16="http://schemas.microsoft.com/office/drawing/2014/main" id="{93E3ED3F-7FD5-4472-B65A-A715DF8BF961}"/>
              </a:ext>
            </a:extLst>
          </p:cNvPr>
          <p:cNvSpPr>
            <a:spLocks noGrp="1"/>
          </p:cNvSpPr>
          <p:nvPr>
            <p:ph sz="half" idx="1"/>
          </p:nvPr>
        </p:nvSpPr>
        <p:spPr>
          <a:xfrm>
            <a:off x="1097279" y="1845734"/>
            <a:ext cx="4937760" cy="4023360"/>
          </a:xfrm>
        </p:spPr>
        <p:txBody>
          <a:bodyPr>
            <a:normAutofit fontScale="92500" lnSpcReduction="20000"/>
          </a:bodyPr>
          <a:lstStyle/>
          <a:p>
            <a:r>
              <a:rPr lang="it-IT" b="0" i="0">
                <a:solidFill>
                  <a:srgbClr val="000000"/>
                </a:solidFill>
                <a:effectLst/>
                <a:latin typeface="+mj-lt"/>
              </a:rPr>
              <a:t>Innanzi tutto </a:t>
            </a:r>
            <a:r>
              <a:rPr lang="it-IT">
                <a:solidFill>
                  <a:srgbClr val="000000"/>
                </a:solidFill>
                <a:latin typeface="+mj-lt"/>
              </a:rPr>
              <a:t>cerchiamo</a:t>
            </a:r>
            <a:r>
              <a:rPr lang="it-IT" b="0" i="0">
                <a:solidFill>
                  <a:srgbClr val="000000"/>
                </a:solidFill>
                <a:effectLst/>
                <a:latin typeface="+mj-lt"/>
              </a:rPr>
              <a:t> di non  selezionare mai pi</a:t>
            </a:r>
            <a:r>
              <a:rPr lang="it-IT">
                <a:solidFill>
                  <a:srgbClr val="000000"/>
                </a:solidFill>
                <a:latin typeface="+mj-lt"/>
              </a:rPr>
              <a:t>ù di </a:t>
            </a:r>
            <a:r>
              <a:rPr lang="it-IT" b="1">
                <a:solidFill>
                  <a:srgbClr val="000000"/>
                </a:solidFill>
                <a:latin typeface="+mj-lt"/>
              </a:rPr>
              <a:t>tre colori e due tonalità</a:t>
            </a:r>
            <a:r>
              <a:rPr lang="it-IT">
                <a:solidFill>
                  <a:srgbClr val="000000"/>
                </a:solidFill>
                <a:latin typeface="+mj-lt"/>
              </a:rPr>
              <a:t> per un massimo di 5 elementi.</a:t>
            </a:r>
          </a:p>
          <a:p>
            <a:r>
              <a:rPr lang="it-IT">
                <a:solidFill>
                  <a:srgbClr val="000000"/>
                </a:solidFill>
                <a:latin typeface="+mj-lt"/>
              </a:rPr>
              <a:t>Definiamo anche le zone di appartenenza, questo ci diventerà vitale per la nostra selezione: il colore dello sfondo, quello per il titolo, il colore del carattere normale, quello per i link.</a:t>
            </a:r>
          </a:p>
          <a:p>
            <a:r>
              <a:rPr lang="it-IT">
                <a:solidFill>
                  <a:srgbClr val="000000"/>
                </a:solidFill>
                <a:latin typeface="+mj-lt"/>
              </a:rPr>
              <a:t>Per effettuare nel pratico poi la nostra scelta esistono molti servizi online ed anche applicazioni per telefono cellulare, da </a:t>
            </a:r>
            <a:r>
              <a:rPr lang="it-IT" b="1">
                <a:solidFill>
                  <a:srgbClr val="000000"/>
                </a:solidFill>
                <a:latin typeface="+mj-lt"/>
              </a:rPr>
              <a:t>Adobe Color</a:t>
            </a:r>
            <a:r>
              <a:rPr lang="it-IT">
                <a:solidFill>
                  <a:srgbClr val="000000"/>
                </a:solidFill>
                <a:latin typeface="+mj-lt"/>
              </a:rPr>
              <a:t> ad </a:t>
            </a:r>
            <a:r>
              <a:rPr lang="it-IT" b="1">
                <a:solidFill>
                  <a:srgbClr val="000000"/>
                </a:solidFill>
                <a:latin typeface="+mj-lt"/>
              </a:rPr>
              <a:t>Android </a:t>
            </a:r>
            <a:r>
              <a:rPr lang="it-IT" b="1" err="1">
                <a:solidFill>
                  <a:srgbClr val="000000"/>
                </a:solidFill>
                <a:latin typeface="+mj-lt"/>
              </a:rPr>
              <a:t>Materials</a:t>
            </a:r>
            <a:r>
              <a:rPr lang="it-IT">
                <a:solidFill>
                  <a:srgbClr val="000000"/>
                </a:solidFill>
                <a:latin typeface="+mj-lt"/>
              </a:rPr>
              <a:t>, ricordiamoci però sempre come funzionano queste applicazioni.</a:t>
            </a:r>
          </a:p>
          <a:p>
            <a:endParaRPr lang="it-IT">
              <a:latin typeface="+mj-lt"/>
            </a:endParaRPr>
          </a:p>
        </p:txBody>
      </p:sp>
    </p:spTree>
    <p:extLst>
      <p:ext uri="{BB962C8B-B14F-4D97-AF65-F5344CB8AC3E}">
        <p14:creationId xmlns:p14="http://schemas.microsoft.com/office/powerpoint/2010/main" val="677593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672148-FCC5-4A63-94AE-325DAD890C3F}"/>
              </a:ext>
            </a:extLst>
          </p:cNvPr>
          <p:cNvSpPr>
            <a:spLocks noGrp="1"/>
          </p:cNvSpPr>
          <p:nvPr>
            <p:ph type="title"/>
          </p:nvPr>
        </p:nvSpPr>
        <p:spPr/>
        <p:txBody>
          <a:bodyPr/>
          <a:lstStyle/>
          <a:p>
            <a:r>
              <a:rPr lang="it-IT"/>
              <a:t>Ma come le seleziono i miei elementi?</a:t>
            </a:r>
          </a:p>
        </p:txBody>
      </p:sp>
      <p:pic>
        <p:nvPicPr>
          <p:cNvPr id="4" name="Immagine 3">
            <a:extLst>
              <a:ext uri="{FF2B5EF4-FFF2-40B4-BE49-F238E27FC236}">
                <a16:creationId xmlns:a16="http://schemas.microsoft.com/office/drawing/2014/main" id="{6C388C16-CD24-42C5-9E67-E46CCF6D3040}"/>
              </a:ext>
            </a:extLst>
          </p:cNvPr>
          <p:cNvPicPr>
            <a:picLocks noChangeAspect="1"/>
          </p:cNvPicPr>
          <p:nvPr/>
        </p:nvPicPr>
        <p:blipFill>
          <a:blip r:embed="rId3"/>
          <a:stretch>
            <a:fillRect/>
          </a:stretch>
        </p:blipFill>
        <p:spPr>
          <a:xfrm>
            <a:off x="6587543" y="2617310"/>
            <a:ext cx="4667250" cy="2857500"/>
          </a:xfrm>
          <a:prstGeom prst="rect">
            <a:avLst/>
          </a:prstGeom>
        </p:spPr>
      </p:pic>
      <p:sp>
        <p:nvSpPr>
          <p:cNvPr id="6" name="Segnaposto contenuto 11">
            <a:extLst>
              <a:ext uri="{FF2B5EF4-FFF2-40B4-BE49-F238E27FC236}">
                <a16:creationId xmlns:a16="http://schemas.microsoft.com/office/drawing/2014/main" id="{03FE887C-E8D7-4090-8D8D-43C506BA6D49}"/>
              </a:ext>
            </a:extLst>
          </p:cNvPr>
          <p:cNvSpPr>
            <a:spLocks noGrp="1"/>
          </p:cNvSpPr>
          <p:nvPr>
            <p:ph sz="half" idx="1"/>
          </p:nvPr>
        </p:nvSpPr>
        <p:spPr>
          <a:xfrm>
            <a:off x="1097279" y="1845734"/>
            <a:ext cx="4937760" cy="4023360"/>
          </a:xfrm>
        </p:spPr>
        <p:txBody>
          <a:bodyPr>
            <a:normAutofit fontScale="92500" lnSpcReduction="20000"/>
          </a:bodyPr>
          <a:lstStyle/>
          <a:p>
            <a:r>
              <a:rPr lang="it-IT" b="0" i="0">
                <a:solidFill>
                  <a:srgbClr val="000000"/>
                </a:solidFill>
                <a:effectLst/>
                <a:latin typeface="+mj-lt"/>
              </a:rPr>
              <a:t>Innanzi tutto </a:t>
            </a:r>
            <a:r>
              <a:rPr lang="it-IT">
                <a:solidFill>
                  <a:srgbClr val="000000"/>
                </a:solidFill>
                <a:latin typeface="+mj-lt"/>
              </a:rPr>
              <a:t>cerchiamo</a:t>
            </a:r>
            <a:r>
              <a:rPr lang="it-IT" b="0" i="0">
                <a:solidFill>
                  <a:srgbClr val="000000"/>
                </a:solidFill>
                <a:effectLst/>
                <a:latin typeface="+mj-lt"/>
              </a:rPr>
              <a:t> di non  selezionare mai pi</a:t>
            </a:r>
            <a:r>
              <a:rPr lang="it-IT">
                <a:solidFill>
                  <a:srgbClr val="000000"/>
                </a:solidFill>
                <a:latin typeface="+mj-lt"/>
              </a:rPr>
              <a:t>ù di </a:t>
            </a:r>
            <a:r>
              <a:rPr lang="it-IT" b="1">
                <a:solidFill>
                  <a:srgbClr val="000000"/>
                </a:solidFill>
                <a:latin typeface="+mj-lt"/>
              </a:rPr>
              <a:t>tre colori e due tonalità</a:t>
            </a:r>
            <a:r>
              <a:rPr lang="it-IT">
                <a:solidFill>
                  <a:srgbClr val="000000"/>
                </a:solidFill>
                <a:latin typeface="+mj-lt"/>
              </a:rPr>
              <a:t> per un massimo di 5 elementi.</a:t>
            </a:r>
          </a:p>
          <a:p>
            <a:r>
              <a:rPr lang="it-IT">
                <a:solidFill>
                  <a:srgbClr val="000000"/>
                </a:solidFill>
                <a:latin typeface="+mj-lt"/>
              </a:rPr>
              <a:t>Definiamo anche le zone di appartenenza, questo ci diventerà vitale per la nostra selezione: il colore dello sfondo, quello per il titolo, il colore del carattere normale, quello per i link.</a:t>
            </a:r>
          </a:p>
          <a:p>
            <a:r>
              <a:rPr lang="it-IT">
                <a:solidFill>
                  <a:srgbClr val="000000"/>
                </a:solidFill>
                <a:latin typeface="+mj-lt"/>
              </a:rPr>
              <a:t>Per effettuare nel pratico poi la nostra scelta esistono molti servizi online ed anche applicazioni per telefono cellulare, da </a:t>
            </a:r>
            <a:r>
              <a:rPr lang="it-IT" b="1">
                <a:solidFill>
                  <a:srgbClr val="000000"/>
                </a:solidFill>
                <a:latin typeface="+mj-lt"/>
              </a:rPr>
              <a:t>Adobe Color</a:t>
            </a:r>
            <a:r>
              <a:rPr lang="it-IT">
                <a:solidFill>
                  <a:srgbClr val="000000"/>
                </a:solidFill>
                <a:latin typeface="+mj-lt"/>
              </a:rPr>
              <a:t> ad </a:t>
            </a:r>
            <a:r>
              <a:rPr lang="it-IT" b="1">
                <a:solidFill>
                  <a:srgbClr val="000000"/>
                </a:solidFill>
                <a:latin typeface="+mj-lt"/>
              </a:rPr>
              <a:t>Android </a:t>
            </a:r>
            <a:r>
              <a:rPr lang="it-IT" b="1" err="1">
                <a:solidFill>
                  <a:srgbClr val="000000"/>
                </a:solidFill>
                <a:latin typeface="+mj-lt"/>
              </a:rPr>
              <a:t>Materials</a:t>
            </a:r>
            <a:r>
              <a:rPr lang="it-IT">
                <a:solidFill>
                  <a:srgbClr val="000000"/>
                </a:solidFill>
                <a:latin typeface="+mj-lt"/>
              </a:rPr>
              <a:t>, ricordiamoci però sempre come funzionano queste applicazioni.</a:t>
            </a:r>
          </a:p>
          <a:p>
            <a:endParaRPr lang="it-IT">
              <a:latin typeface="+mj-lt"/>
            </a:endParaRPr>
          </a:p>
        </p:txBody>
      </p:sp>
    </p:spTree>
    <p:extLst>
      <p:ext uri="{BB962C8B-B14F-4D97-AF65-F5344CB8AC3E}">
        <p14:creationId xmlns:p14="http://schemas.microsoft.com/office/powerpoint/2010/main" val="35628968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672148-FCC5-4A63-94AE-325DAD890C3F}"/>
              </a:ext>
            </a:extLst>
          </p:cNvPr>
          <p:cNvSpPr>
            <a:spLocks noGrp="1"/>
          </p:cNvSpPr>
          <p:nvPr>
            <p:ph type="title"/>
          </p:nvPr>
        </p:nvSpPr>
        <p:spPr/>
        <p:txBody>
          <a:bodyPr/>
          <a:lstStyle/>
          <a:p>
            <a:r>
              <a:rPr lang="it-IT"/>
              <a:t>Ma come le seleziono i miei elementi?</a:t>
            </a:r>
          </a:p>
        </p:txBody>
      </p:sp>
      <p:pic>
        <p:nvPicPr>
          <p:cNvPr id="5" name="Immagine 4">
            <a:extLst>
              <a:ext uri="{FF2B5EF4-FFF2-40B4-BE49-F238E27FC236}">
                <a16:creationId xmlns:a16="http://schemas.microsoft.com/office/drawing/2014/main" id="{8050554A-180A-4D93-A96D-C66BB94D9759}"/>
              </a:ext>
            </a:extLst>
          </p:cNvPr>
          <p:cNvPicPr>
            <a:picLocks noChangeAspect="1"/>
          </p:cNvPicPr>
          <p:nvPr/>
        </p:nvPicPr>
        <p:blipFill>
          <a:blip r:embed="rId3"/>
          <a:stretch>
            <a:fillRect/>
          </a:stretch>
        </p:blipFill>
        <p:spPr>
          <a:xfrm>
            <a:off x="6747404" y="2393506"/>
            <a:ext cx="4667250" cy="2857500"/>
          </a:xfrm>
          <a:prstGeom prst="rect">
            <a:avLst/>
          </a:prstGeom>
        </p:spPr>
      </p:pic>
      <p:sp>
        <p:nvSpPr>
          <p:cNvPr id="6" name="Segnaposto contenuto 11">
            <a:extLst>
              <a:ext uri="{FF2B5EF4-FFF2-40B4-BE49-F238E27FC236}">
                <a16:creationId xmlns:a16="http://schemas.microsoft.com/office/drawing/2014/main" id="{B913E03F-BA37-4C92-9922-163C6C28D792}"/>
              </a:ext>
            </a:extLst>
          </p:cNvPr>
          <p:cNvSpPr>
            <a:spLocks noGrp="1"/>
          </p:cNvSpPr>
          <p:nvPr>
            <p:ph sz="half" idx="1"/>
          </p:nvPr>
        </p:nvSpPr>
        <p:spPr>
          <a:xfrm>
            <a:off x="1097279" y="1845734"/>
            <a:ext cx="4937760" cy="4023360"/>
          </a:xfrm>
        </p:spPr>
        <p:txBody>
          <a:bodyPr>
            <a:normAutofit fontScale="92500" lnSpcReduction="20000"/>
          </a:bodyPr>
          <a:lstStyle/>
          <a:p>
            <a:r>
              <a:rPr lang="it-IT" b="0" i="0">
                <a:solidFill>
                  <a:srgbClr val="000000"/>
                </a:solidFill>
                <a:effectLst/>
                <a:latin typeface="+mj-lt"/>
              </a:rPr>
              <a:t>Innanzi tutto </a:t>
            </a:r>
            <a:r>
              <a:rPr lang="it-IT">
                <a:solidFill>
                  <a:srgbClr val="000000"/>
                </a:solidFill>
                <a:latin typeface="+mj-lt"/>
              </a:rPr>
              <a:t>cerchiamo</a:t>
            </a:r>
            <a:r>
              <a:rPr lang="it-IT" b="0" i="0">
                <a:solidFill>
                  <a:srgbClr val="000000"/>
                </a:solidFill>
                <a:effectLst/>
                <a:latin typeface="+mj-lt"/>
              </a:rPr>
              <a:t> di non  selezionare mai pi</a:t>
            </a:r>
            <a:r>
              <a:rPr lang="it-IT">
                <a:solidFill>
                  <a:srgbClr val="000000"/>
                </a:solidFill>
                <a:latin typeface="+mj-lt"/>
              </a:rPr>
              <a:t>ù di </a:t>
            </a:r>
            <a:r>
              <a:rPr lang="it-IT" b="1">
                <a:solidFill>
                  <a:srgbClr val="000000"/>
                </a:solidFill>
                <a:latin typeface="+mj-lt"/>
              </a:rPr>
              <a:t>tre colori e due tonalità</a:t>
            </a:r>
            <a:r>
              <a:rPr lang="it-IT">
                <a:solidFill>
                  <a:srgbClr val="000000"/>
                </a:solidFill>
                <a:latin typeface="+mj-lt"/>
              </a:rPr>
              <a:t> per un massimo di 5 elementi.</a:t>
            </a:r>
          </a:p>
          <a:p>
            <a:r>
              <a:rPr lang="it-IT">
                <a:solidFill>
                  <a:srgbClr val="000000"/>
                </a:solidFill>
                <a:latin typeface="+mj-lt"/>
              </a:rPr>
              <a:t>Definiamo anche le zone di appartenenza, questo ci diventerà vitale per la nostra selezione: il colore dello sfondo, quello per il titolo, il colore del carattere normale, quello per i link.</a:t>
            </a:r>
          </a:p>
          <a:p>
            <a:r>
              <a:rPr lang="it-IT">
                <a:solidFill>
                  <a:srgbClr val="000000"/>
                </a:solidFill>
                <a:latin typeface="+mj-lt"/>
              </a:rPr>
              <a:t>Per effettuare nel pratico poi la nostra scelta esistono molti servizi online ed anche applicazioni per telefono cellulare, da </a:t>
            </a:r>
            <a:r>
              <a:rPr lang="it-IT" b="1">
                <a:solidFill>
                  <a:srgbClr val="000000"/>
                </a:solidFill>
                <a:latin typeface="+mj-lt"/>
              </a:rPr>
              <a:t>Adobe Color</a:t>
            </a:r>
            <a:r>
              <a:rPr lang="it-IT">
                <a:solidFill>
                  <a:srgbClr val="000000"/>
                </a:solidFill>
                <a:latin typeface="+mj-lt"/>
              </a:rPr>
              <a:t> ad </a:t>
            </a:r>
            <a:r>
              <a:rPr lang="it-IT" b="1">
                <a:solidFill>
                  <a:srgbClr val="000000"/>
                </a:solidFill>
                <a:latin typeface="+mj-lt"/>
              </a:rPr>
              <a:t>Android </a:t>
            </a:r>
            <a:r>
              <a:rPr lang="it-IT" b="1" err="1">
                <a:solidFill>
                  <a:srgbClr val="000000"/>
                </a:solidFill>
                <a:latin typeface="+mj-lt"/>
              </a:rPr>
              <a:t>Materials</a:t>
            </a:r>
            <a:r>
              <a:rPr lang="it-IT">
                <a:solidFill>
                  <a:srgbClr val="000000"/>
                </a:solidFill>
                <a:latin typeface="+mj-lt"/>
              </a:rPr>
              <a:t>, ricordiamoci però sempre come funzionano queste applicazioni.</a:t>
            </a:r>
          </a:p>
          <a:p>
            <a:endParaRPr lang="it-IT">
              <a:latin typeface="+mj-lt"/>
            </a:endParaRPr>
          </a:p>
        </p:txBody>
      </p:sp>
    </p:spTree>
    <p:extLst>
      <p:ext uri="{BB962C8B-B14F-4D97-AF65-F5344CB8AC3E}">
        <p14:creationId xmlns:p14="http://schemas.microsoft.com/office/powerpoint/2010/main" val="20574547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672148-FCC5-4A63-94AE-325DAD890C3F}"/>
              </a:ext>
            </a:extLst>
          </p:cNvPr>
          <p:cNvSpPr>
            <a:spLocks noGrp="1"/>
          </p:cNvSpPr>
          <p:nvPr>
            <p:ph type="title"/>
          </p:nvPr>
        </p:nvSpPr>
        <p:spPr/>
        <p:txBody>
          <a:bodyPr/>
          <a:lstStyle/>
          <a:p>
            <a:r>
              <a:rPr lang="it-IT"/>
              <a:t>Ma come le seleziono i miei elementi?</a:t>
            </a:r>
          </a:p>
        </p:txBody>
      </p:sp>
      <p:pic>
        <p:nvPicPr>
          <p:cNvPr id="7" name="Immagine 6">
            <a:extLst>
              <a:ext uri="{FF2B5EF4-FFF2-40B4-BE49-F238E27FC236}">
                <a16:creationId xmlns:a16="http://schemas.microsoft.com/office/drawing/2014/main" id="{797270A6-FA11-405E-A7A7-CB06248082FE}"/>
              </a:ext>
            </a:extLst>
          </p:cNvPr>
          <p:cNvPicPr>
            <a:picLocks noChangeAspect="1"/>
          </p:cNvPicPr>
          <p:nvPr/>
        </p:nvPicPr>
        <p:blipFill>
          <a:blip r:embed="rId3"/>
          <a:stretch>
            <a:fillRect/>
          </a:stretch>
        </p:blipFill>
        <p:spPr>
          <a:xfrm>
            <a:off x="6811347" y="2403098"/>
            <a:ext cx="4667250" cy="2857500"/>
          </a:xfrm>
          <a:prstGeom prst="rect">
            <a:avLst/>
          </a:prstGeom>
        </p:spPr>
      </p:pic>
      <p:sp>
        <p:nvSpPr>
          <p:cNvPr id="5" name="Segnaposto contenuto 11">
            <a:extLst>
              <a:ext uri="{FF2B5EF4-FFF2-40B4-BE49-F238E27FC236}">
                <a16:creationId xmlns:a16="http://schemas.microsoft.com/office/drawing/2014/main" id="{5C8D84AE-A65D-4AF6-8788-1F2EC95FB22D}"/>
              </a:ext>
            </a:extLst>
          </p:cNvPr>
          <p:cNvSpPr>
            <a:spLocks noGrp="1"/>
          </p:cNvSpPr>
          <p:nvPr>
            <p:ph sz="half" idx="1"/>
          </p:nvPr>
        </p:nvSpPr>
        <p:spPr>
          <a:xfrm>
            <a:off x="1097279" y="1845734"/>
            <a:ext cx="4937760" cy="4023360"/>
          </a:xfrm>
        </p:spPr>
        <p:txBody>
          <a:bodyPr>
            <a:normAutofit fontScale="92500" lnSpcReduction="20000"/>
          </a:bodyPr>
          <a:lstStyle/>
          <a:p>
            <a:r>
              <a:rPr lang="it-IT" b="0" i="0">
                <a:solidFill>
                  <a:srgbClr val="000000"/>
                </a:solidFill>
                <a:effectLst/>
                <a:latin typeface="+mj-lt"/>
              </a:rPr>
              <a:t>Innanzi tutto </a:t>
            </a:r>
            <a:r>
              <a:rPr lang="it-IT">
                <a:solidFill>
                  <a:srgbClr val="000000"/>
                </a:solidFill>
                <a:latin typeface="+mj-lt"/>
              </a:rPr>
              <a:t>cerchiamo</a:t>
            </a:r>
            <a:r>
              <a:rPr lang="it-IT" b="0" i="0">
                <a:solidFill>
                  <a:srgbClr val="000000"/>
                </a:solidFill>
                <a:effectLst/>
                <a:latin typeface="+mj-lt"/>
              </a:rPr>
              <a:t> di non  selezionare mai pi</a:t>
            </a:r>
            <a:r>
              <a:rPr lang="it-IT">
                <a:solidFill>
                  <a:srgbClr val="000000"/>
                </a:solidFill>
                <a:latin typeface="+mj-lt"/>
              </a:rPr>
              <a:t>ù di </a:t>
            </a:r>
            <a:r>
              <a:rPr lang="it-IT" b="1">
                <a:solidFill>
                  <a:srgbClr val="000000"/>
                </a:solidFill>
                <a:latin typeface="+mj-lt"/>
              </a:rPr>
              <a:t>tre colori e due tonalità</a:t>
            </a:r>
            <a:r>
              <a:rPr lang="it-IT">
                <a:solidFill>
                  <a:srgbClr val="000000"/>
                </a:solidFill>
                <a:latin typeface="+mj-lt"/>
              </a:rPr>
              <a:t> per un massimo di 5 elementi.</a:t>
            </a:r>
          </a:p>
          <a:p>
            <a:r>
              <a:rPr lang="it-IT">
                <a:solidFill>
                  <a:srgbClr val="000000"/>
                </a:solidFill>
                <a:latin typeface="+mj-lt"/>
              </a:rPr>
              <a:t>Definiamo anche le zone di appartenenza, questo ci diventerà vitale per la nostra selezione: il colore dello sfondo, quello per il titolo, il colore del carattere normale, quello per i link.</a:t>
            </a:r>
          </a:p>
          <a:p>
            <a:r>
              <a:rPr lang="it-IT">
                <a:solidFill>
                  <a:srgbClr val="000000"/>
                </a:solidFill>
                <a:latin typeface="+mj-lt"/>
              </a:rPr>
              <a:t>Per effettuare nel pratico poi la nostra scelta esistono molti servizi online ed anche applicazioni per telefono cellulare, da </a:t>
            </a:r>
            <a:r>
              <a:rPr lang="it-IT" b="1">
                <a:solidFill>
                  <a:srgbClr val="000000"/>
                </a:solidFill>
                <a:latin typeface="+mj-lt"/>
              </a:rPr>
              <a:t>Adobe Color</a:t>
            </a:r>
            <a:r>
              <a:rPr lang="it-IT">
                <a:solidFill>
                  <a:srgbClr val="000000"/>
                </a:solidFill>
                <a:latin typeface="+mj-lt"/>
              </a:rPr>
              <a:t> ad </a:t>
            </a:r>
            <a:r>
              <a:rPr lang="it-IT" b="1">
                <a:solidFill>
                  <a:srgbClr val="000000"/>
                </a:solidFill>
                <a:latin typeface="+mj-lt"/>
              </a:rPr>
              <a:t>Android </a:t>
            </a:r>
            <a:r>
              <a:rPr lang="it-IT" b="1" err="1">
                <a:solidFill>
                  <a:srgbClr val="000000"/>
                </a:solidFill>
                <a:latin typeface="+mj-lt"/>
              </a:rPr>
              <a:t>Materials</a:t>
            </a:r>
            <a:r>
              <a:rPr lang="it-IT">
                <a:solidFill>
                  <a:srgbClr val="000000"/>
                </a:solidFill>
                <a:latin typeface="+mj-lt"/>
              </a:rPr>
              <a:t>, ricordiamoci però sempre come funzionano queste applicazioni.</a:t>
            </a:r>
          </a:p>
          <a:p>
            <a:endParaRPr lang="it-IT">
              <a:latin typeface="+mj-lt"/>
            </a:endParaRPr>
          </a:p>
        </p:txBody>
      </p:sp>
    </p:spTree>
    <p:extLst>
      <p:ext uri="{BB962C8B-B14F-4D97-AF65-F5344CB8AC3E}">
        <p14:creationId xmlns:p14="http://schemas.microsoft.com/office/powerpoint/2010/main" val="3040888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672148-FCC5-4A63-94AE-325DAD890C3F}"/>
              </a:ext>
            </a:extLst>
          </p:cNvPr>
          <p:cNvSpPr>
            <a:spLocks noGrp="1"/>
          </p:cNvSpPr>
          <p:nvPr>
            <p:ph type="title"/>
          </p:nvPr>
        </p:nvSpPr>
        <p:spPr/>
        <p:txBody>
          <a:bodyPr/>
          <a:lstStyle/>
          <a:p>
            <a:r>
              <a:rPr lang="it-IT"/>
              <a:t>Ma come le seleziono i miei elementi?</a:t>
            </a:r>
          </a:p>
        </p:txBody>
      </p:sp>
      <p:pic>
        <p:nvPicPr>
          <p:cNvPr id="4" name="Immagine 3">
            <a:extLst>
              <a:ext uri="{FF2B5EF4-FFF2-40B4-BE49-F238E27FC236}">
                <a16:creationId xmlns:a16="http://schemas.microsoft.com/office/drawing/2014/main" id="{C417A725-0B1A-4FD8-B0DA-F8E9A2061FD5}"/>
              </a:ext>
            </a:extLst>
          </p:cNvPr>
          <p:cNvPicPr>
            <a:picLocks noChangeAspect="1"/>
          </p:cNvPicPr>
          <p:nvPr/>
        </p:nvPicPr>
        <p:blipFill>
          <a:blip r:embed="rId3"/>
          <a:stretch>
            <a:fillRect/>
          </a:stretch>
        </p:blipFill>
        <p:spPr>
          <a:xfrm>
            <a:off x="6888080" y="2511802"/>
            <a:ext cx="4667250" cy="2857500"/>
          </a:xfrm>
          <a:prstGeom prst="rect">
            <a:avLst/>
          </a:prstGeom>
        </p:spPr>
      </p:pic>
      <p:sp>
        <p:nvSpPr>
          <p:cNvPr id="6" name="Segnaposto contenuto 11">
            <a:extLst>
              <a:ext uri="{FF2B5EF4-FFF2-40B4-BE49-F238E27FC236}">
                <a16:creationId xmlns:a16="http://schemas.microsoft.com/office/drawing/2014/main" id="{8ED35214-4097-4F7D-8AA1-E11D6748139F}"/>
              </a:ext>
            </a:extLst>
          </p:cNvPr>
          <p:cNvSpPr>
            <a:spLocks noGrp="1"/>
          </p:cNvSpPr>
          <p:nvPr>
            <p:ph sz="half" idx="1"/>
          </p:nvPr>
        </p:nvSpPr>
        <p:spPr>
          <a:xfrm>
            <a:off x="1097279" y="1845734"/>
            <a:ext cx="4937760" cy="4023360"/>
          </a:xfrm>
        </p:spPr>
        <p:txBody>
          <a:bodyPr>
            <a:normAutofit fontScale="92500" lnSpcReduction="20000"/>
          </a:bodyPr>
          <a:lstStyle/>
          <a:p>
            <a:r>
              <a:rPr lang="it-IT" b="0" i="0">
                <a:solidFill>
                  <a:srgbClr val="000000"/>
                </a:solidFill>
                <a:effectLst/>
                <a:latin typeface="+mj-lt"/>
              </a:rPr>
              <a:t>Innanzi tutto </a:t>
            </a:r>
            <a:r>
              <a:rPr lang="it-IT">
                <a:solidFill>
                  <a:srgbClr val="000000"/>
                </a:solidFill>
                <a:latin typeface="+mj-lt"/>
              </a:rPr>
              <a:t>cerchiamo</a:t>
            </a:r>
            <a:r>
              <a:rPr lang="it-IT" b="0" i="0">
                <a:solidFill>
                  <a:srgbClr val="000000"/>
                </a:solidFill>
                <a:effectLst/>
                <a:latin typeface="+mj-lt"/>
              </a:rPr>
              <a:t> di non  selezionare mai pi</a:t>
            </a:r>
            <a:r>
              <a:rPr lang="it-IT">
                <a:solidFill>
                  <a:srgbClr val="000000"/>
                </a:solidFill>
                <a:latin typeface="+mj-lt"/>
              </a:rPr>
              <a:t>ù di </a:t>
            </a:r>
            <a:r>
              <a:rPr lang="it-IT" b="1">
                <a:solidFill>
                  <a:srgbClr val="000000"/>
                </a:solidFill>
                <a:latin typeface="+mj-lt"/>
              </a:rPr>
              <a:t>tre colori e due tonalità</a:t>
            </a:r>
            <a:r>
              <a:rPr lang="it-IT">
                <a:solidFill>
                  <a:srgbClr val="000000"/>
                </a:solidFill>
                <a:latin typeface="+mj-lt"/>
              </a:rPr>
              <a:t> per un massimo di 5 elementi.</a:t>
            </a:r>
          </a:p>
          <a:p>
            <a:r>
              <a:rPr lang="it-IT">
                <a:solidFill>
                  <a:srgbClr val="000000"/>
                </a:solidFill>
                <a:latin typeface="+mj-lt"/>
              </a:rPr>
              <a:t>Definiamo anche le zone di appartenenza, questo ci diventerà vitale per la nostra selezione: il colore dello sfondo, quello per il titolo, il colore del carattere normale, quello per i link.</a:t>
            </a:r>
          </a:p>
          <a:p>
            <a:r>
              <a:rPr lang="it-IT">
                <a:solidFill>
                  <a:srgbClr val="000000"/>
                </a:solidFill>
                <a:latin typeface="+mj-lt"/>
              </a:rPr>
              <a:t>Per effettuare nel pratico poi la nostra scelta esistono molti servizi online ed anche applicazioni per telefono cellulare, da </a:t>
            </a:r>
            <a:r>
              <a:rPr lang="it-IT" b="1">
                <a:solidFill>
                  <a:srgbClr val="000000"/>
                </a:solidFill>
                <a:latin typeface="+mj-lt"/>
              </a:rPr>
              <a:t>Adobe Color</a:t>
            </a:r>
            <a:r>
              <a:rPr lang="it-IT">
                <a:solidFill>
                  <a:srgbClr val="000000"/>
                </a:solidFill>
                <a:latin typeface="+mj-lt"/>
              </a:rPr>
              <a:t> ad </a:t>
            </a:r>
            <a:r>
              <a:rPr lang="it-IT" b="1">
                <a:solidFill>
                  <a:srgbClr val="000000"/>
                </a:solidFill>
                <a:latin typeface="+mj-lt"/>
              </a:rPr>
              <a:t>Android </a:t>
            </a:r>
            <a:r>
              <a:rPr lang="it-IT" b="1" err="1">
                <a:solidFill>
                  <a:srgbClr val="000000"/>
                </a:solidFill>
                <a:latin typeface="+mj-lt"/>
              </a:rPr>
              <a:t>Materials</a:t>
            </a:r>
            <a:r>
              <a:rPr lang="it-IT">
                <a:solidFill>
                  <a:srgbClr val="000000"/>
                </a:solidFill>
                <a:latin typeface="+mj-lt"/>
              </a:rPr>
              <a:t>, ricordiamoci però sempre come funzionano queste applicazioni.</a:t>
            </a:r>
          </a:p>
          <a:p>
            <a:endParaRPr lang="it-IT">
              <a:latin typeface="+mj-lt"/>
            </a:endParaRPr>
          </a:p>
        </p:txBody>
      </p:sp>
    </p:spTree>
    <p:extLst>
      <p:ext uri="{BB962C8B-B14F-4D97-AF65-F5344CB8AC3E}">
        <p14:creationId xmlns:p14="http://schemas.microsoft.com/office/powerpoint/2010/main" val="1516776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672148-FCC5-4A63-94AE-325DAD890C3F}"/>
              </a:ext>
            </a:extLst>
          </p:cNvPr>
          <p:cNvSpPr>
            <a:spLocks noGrp="1"/>
          </p:cNvSpPr>
          <p:nvPr>
            <p:ph type="title"/>
          </p:nvPr>
        </p:nvSpPr>
        <p:spPr/>
        <p:txBody>
          <a:bodyPr/>
          <a:lstStyle/>
          <a:p>
            <a:r>
              <a:rPr lang="it-IT"/>
              <a:t>E per i font?</a:t>
            </a:r>
          </a:p>
        </p:txBody>
      </p:sp>
      <p:sp>
        <p:nvSpPr>
          <p:cNvPr id="9" name="Segnaposto contenuto 11">
            <a:extLst>
              <a:ext uri="{FF2B5EF4-FFF2-40B4-BE49-F238E27FC236}">
                <a16:creationId xmlns:a16="http://schemas.microsoft.com/office/drawing/2014/main" id="{D3A89050-3B3B-4C1A-AA00-0566F769EAFD}"/>
              </a:ext>
            </a:extLst>
          </p:cNvPr>
          <p:cNvSpPr>
            <a:spLocks noGrp="1"/>
          </p:cNvSpPr>
          <p:nvPr>
            <p:ph sz="half" idx="1"/>
          </p:nvPr>
        </p:nvSpPr>
        <p:spPr>
          <a:xfrm>
            <a:off x="1097279" y="2208068"/>
            <a:ext cx="6408990" cy="3661026"/>
          </a:xfrm>
        </p:spPr>
        <p:txBody>
          <a:bodyPr>
            <a:normAutofit fontScale="62500" lnSpcReduction="20000"/>
          </a:bodyPr>
          <a:lstStyle/>
          <a:p>
            <a:r>
              <a:rPr lang="it-IT" dirty="0">
                <a:solidFill>
                  <a:srgbClr val="000000"/>
                </a:solidFill>
                <a:latin typeface="+mj-lt"/>
              </a:rPr>
              <a:t>Anche per quanto riguarda i font dobbiamo ridurre all’osso, ricordiamoci sempre che lo scopo ultimo è che il nostro utente non rischi di finire sul sito di un altro cliccando su di un banner, come fare a farlo?</a:t>
            </a:r>
          </a:p>
          <a:p>
            <a:r>
              <a:rPr lang="it-IT" dirty="0">
                <a:solidFill>
                  <a:srgbClr val="000000"/>
                </a:solidFill>
                <a:latin typeface="+mj-lt"/>
              </a:rPr>
              <a:t>Ricordandogli sempre dove si trova, in che modo? Ripetendo sempre lo stesso logo, gli stessi colori e soprattutto lo stesso font.</a:t>
            </a:r>
          </a:p>
          <a:p>
            <a:r>
              <a:rPr lang="it-IT" dirty="0">
                <a:solidFill>
                  <a:srgbClr val="000000"/>
                </a:solidFill>
                <a:latin typeface="+mj-lt"/>
              </a:rPr>
              <a:t>In questo caso possiamo selezionarne 2, uno per i titoli, ed un altro per tutto il resto ricordandoci che il logo aziendale deve essere richiamato.</a:t>
            </a:r>
          </a:p>
          <a:p>
            <a:r>
              <a:rPr lang="it-IT" dirty="0">
                <a:solidFill>
                  <a:srgbClr val="000000"/>
                </a:solidFill>
                <a:latin typeface="+mj-lt"/>
              </a:rPr>
              <a:t>Le principali famiglie?</a:t>
            </a:r>
          </a:p>
          <a:p>
            <a:pPr lvl="1"/>
            <a:r>
              <a:rPr lang="it-IT" b="1" dirty="0">
                <a:solidFill>
                  <a:srgbClr val="000000"/>
                </a:solidFill>
                <a:latin typeface="+mj-lt"/>
              </a:rPr>
              <a:t>Sans serif</a:t>
            </a:r>
            <a:r>
              <a:rPr lang="it-IT" dirty="0">
                <a:solidFill>
                  <a:srgbClr val="000000"/>
                </a:solidFill>
                <a:latin typeface="+mj-lt"/>
              </a:rPr>
              <a:t>: senza grazie e quindi più leggibili, ottimi per il testo in pagina!</a:t>
            </a:r>
          </a:p>
          <a:p>
            <a:pPr lvl="1"/>
            <a:r>
              <a:rPr lang="it-IT" b="1" dirty="0">
                <a:solidFill>
                  <a:srgbClr val="000000"/>
                </a:solidFill>
                <a:latin typeface="+mj-lt"/>
              </a:rPr>
              <a:t>Serif</a:t>
            </a:r>
            <a:r>
              <a:rPr lang="it-IT" dirty="0">
                <a:solidFill>
                  <a:srgbClr val="000000"/>
                </a:solidFill>
                <a:latin typeface="+mj-lt"/>
              </a:rPr>
              <a:t>: quelli che invece le grazie le hanno, cosa che li rende nell’alta qualità di stampa molto più confortevoli e quindi usati per esempio dal Times.</a:t>
            </a:r>
          </a:p>
          <a:p>
            <a:pPr lvl="1"/>
            <a:r>
              <a:rPr lang="it-IT" b="1" dirty="0">
                <a:solidFill>
                  <a:srgbClr val="000000"/>
                </a:solidFill>
                <a:latin typeface="+mj-lt"/>
              </a:rPr>
              <a:t>Decorativi</a:t>
            </a:r>
            <a:r>
              <a:rPr lang="it-IT" dirty="0">
                <a:solidFill>
                  <a:srgbClr val="000000"/>
                </a:solidFill>
                <a:latin typeface="+mj-lt"/>
              </a:rPr>
              <a:t>: di gusto estetico personale (quindi rischioso) da usare per le occasioni speciali.</a:t>
            </a:r>
          </a:p>
          <a:p>
            <a:pPr lvl="1"/>
            <a:r>
              <a:rPr lang="it-IT" b="1" dirty="0" err="1">
                <a:solidFill>
                  <a:srgbClr val="000000"/>
                </a:solidFill>
                <a:latin typeface="+mj-lt"/>
              </a:rPr>
              <a:t>Monospace</a:t>
            </a:r>
            <a:r>
              <a:rPr lang="it-IT" dirty="0">
                <a:solidFill>
                  <a:srgbClr val="000000"/>
                </a:solidFill>
                <a:latin typeface="+mj-lt"/>
              </a:rPr>
              <a:t>: sempre di pari larghezza, forse un po’ retrò, sicuramente comodi per differenziare dal resto del testo…</a:t>
            </a:r>
          </a:p>
          <a:p>
            <a:pPr lvl="1"/>
            <a:r>
              <a:rPr lang="it-IT" b="1" dirty="0">
                <a:solidFill>
                  <a:srgbClr val="000000"/>
                </a:solidFill>
                <a:latin typeface="+mj-lt"/>
              </a:rPr>
              <a:t>Calligrafici</a:t>
            </a:r>
            <a:r>
              <a:rPr lang="it-IT" dirty="0">
                <a:solidFill>
                  <a:srgbClr val="000000"/>
                </a:solidFill>
                <a:latin typeface="+mj-lt"/>
              </a:rPr>
              <a:t>: utili giusto per un matrimonio o dentro ad un logo, illeggibili e stucchevoli sul lungo andare.</a:t>
            </a:r>
          </a:p>
          <a:p>
            <a:endParaRPr lang="it-IT" dirty="0">
              <a:solidFill>
                <a:srgbClr val="000000"/>
              </a:solidFill>
              <a:latin typeface="+mj-lt"/>
            </a:endParaRPr>
          </a:p>
          <a:p>
            <a:endParaRPr lang="it-IT" dirty="0">
              <a:latin typeface="+mj-lt"/>
            </a:endParaRPr>
          </a:p>
        </p:txBody>
      </p:sp>
      <p:pic>
        <p:nvPicPr>
          <p:cNvPr id="3" name="Immagine 2">
            <a:extLst>
              <a:ext uri="{FF2B5EF4-FFF2-40B4-BE49-F238E27FC236}">
                <a16:creationId xmlns:a16="http://schemas.microsoft.com/office/drawing/2014/main" id="{7607D5C9-AD14-4F98-87F8-A9584D7C6CA8}"/>
              </a:ext>
            </a:extLst>
          </p:cNvPr>
          <p:cNvPicPr>
            <a:picLocks noChangeAspect="1"/>
          </p:cNvPicPr>
          <p:nvPr/>
        </p:nvPicPr>
        <p:blipFill>
          <a:blip r:embed="rId3"/>
          <a:stretch>
            <a:fillRect/>
          </a:stretch>
        </p:blipFill>
        <p:spPr>
          <a:xfrm>
            <a:off x="8040788" y="2756722"/>
            <a:ext cx="2966563" cy="3288062"/>
          </a:xfrm>
          <a:prstGeom prst="rect">
            <a:avLst/>
          </a:prstGeom>
        </p:spPr>
      </p:pic>
      <p:sp>
        <p:nvSpPr>
          <p:cNvPr id="7" name="CasellaDiTesto 6">
            <a:extLst>
              <a:ext uri="{FF2B5EF4-FFF2-40B4-BE49-F238E27FC236}">
                <a16:creationId xmlns:a16="http://schemas.microsoft.com/office/drawing/2014/main" id="{3B8CDAB3-99A0-4EAA-970A-486F42F2FCB9}"/>
              </a:ext>
            </a:extLst>
          </p:cNvPr>
          <p:cNvSpPr txBox="1"/>
          <p:nvPr/>
        </p:nvSpPr>
        <p:spPr>
          <a:xfrm>
            <a:off x="7892459" y="6438542"/>
            <a:ext cx="3473565" cy="335756"/>
          </a:xfrm>
          <a:prstGeom prst="rect">
            <a:avLst/>
          </a:prstGeom>
          <a:noFill/>
        </p:spPr>
        <p:txBody>
          <a:bodyPr wrap="square">
            <a:spAutoFit/>
          </a:bodyPr>
          <a:lstStyle/>
          <a:p>
            <a:r>
              <a:rPr lang="it-IT" b="1">
                <a:solidFill>
                  <a:schemeClr val="accent2"/>
                </a:solidFill>
              </a:rPr>
              <a:t>https://fonts.google.com/</a:t>
            </a:r>
          </a:p>
        </p:txBody>
      </p:sp>
    </p:spTree>
    <p:extLst>
      <p:ext uri="{BB962C8B-B14F-4D97-AF65-F5344CB8AC3E}">
        <p14:creationId xmlns:p14="http://schemas.microsoft.com/office/powerpoint/2010/main" val="3188826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7C3B0A9-E78D-4007-BB3D-9E8287551F3E}"/>
              </a:ext>
            </a:extLst>
          </p:cNvPr>
          <p:cNvSpPr>
            <a:spLocks noGrp="1"/>
          </p:cNvSpPr>
          <p:nvPr>
            <p:ph type="title"/>
          </p:nvPr>
        </p:nvSpPr>
        <p:spPr/>
        <p:txBody>
          <a:bodyPr/>
          <a:lstStyle/>
          <a:p>
            <a:r>
              <a:rPr lang="it-IT"/>
              <a:t>Dal progetto alla realtà</a:t>
            </a:r>
          </a:p>
        </p:txBody>
      </p:sp>
      <p:pic>
        <p:nvPicPr>
          <p:cNvPr id="3074" name="Picture 2">
            <a:extLst>
              <a:ext uri="{FF2B5EF4-FFF2-40B4-BE49-F238E27FC236}">
                <a16:creationId xmlns:a16="http://schemas.microsoft.com/office/drawing/2014/main" id="{BD6EEB25-8C97-4A24-9C12-BC2AC9712F6A}"/>
              </a:ext>
            </a:extLst>
          </p:cNvPr>
          <p:cNvPicPr>
            <a:picLocks noGrp="1" noChangeAspect="1" noChangeArrowheads="1"/>
          </p:cNvPicPr>
          <p:nvPr>
            <p:ph sz="half"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02977" y="2070890"/>
            <a:ext cx="4938712" cy="37311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A5AD0B4-7943-45C3-97A3-A92E914A5829}"/>
              </a:ext>
            </a:extLst>
          </p:cNvPr>
          <p:cNvPicPr>
            <a:picLocks noGrp="1" noChangeAspect="1" noChangeArrowheads="1"/>
          </p:cNvPicPr>
          <p:nvPr>
            <p:ph sz="half" idx="2"/>
          </p:nvPr>
        </p:nvPicPr>
        <p:blipFill rotWithShape="1">
          <a:blip r:embed="rId3" cstate="print">
            <a:extLst>
              <a:ext uri="{28A0092B-C50C-407E-A947-70E740481C1C}">
                <a14:useLocalDpi xmlns:a14="http://schemas.microsoft.com/office/drawing/2010/main" val="0"/>
              </a:ext>
            </a:extLst>
          </a:blip>
          <a:srcRect b="719"/>
          <a:stretch>
            <a:fillRect/>
          </a:stretch>
        </p:blipFill>
        <p:spPr bwMode="auto">
          <a:xfrm>
            <a:off x="6344362" y="2779114"/>
            <a:ext cx="4937125" cy="2757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3180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672148-FCC5-4A63-94AE-325DAD890C3F}"/>
              </a:ext>
            </a:extLst>
          </p:cNvPr>
          <p:cNvSpPr>
            <a:spLocks noGrp="1"/>
          </p:cNvSpPr>
          <p:nvPr>
            <p:ph type="title"/>
          </p:nvPr>
        </p:nvSpPr>
        <p:spPr/>
        <p:txBody>
          <a:bodyPr/>
          <a:lstStyle/>
          <a:p>
            <a:r>
              <a:rPr lang="it-IT"/>
              <a:t>Ed in ultimo i </a:t>
            </a:r>
            <a:r>
              <a:rPr lang="it-IT" err="1"/>
              <a:t>visuals</a:t>
            </a:r>
            <a:r>
              <a:rPr lang="it-IT"/>
              <a:t>.</a:t>
            </a:r>
          </a:p>
        </p:txBody>
      </p:sp>
      <p:sp>
        <p:nvSpPr>
          <p:cNvPr id="9" name="Segnaposto contenuto 11">
            <a:extLst>
              <a:ext uri="{FF2B5EF4-FFF2-40B4-BE49-F238E27FC236}">
                <a16:creationId xmlns:a16="http://schemas.microsoft.com/office/drawing/2014/main" id="{D3A89050-3B3B-4C1A-AA00-0566F769EAFD}"/>
              </a:ext>
            </a:extLst>
          </p:cNvPr>
          <p:cNvSpPr>
            <a:spLocks noGrp="1"/>
          </p:cNvSpPr>
          <p:nvPr>
            <p:ph sz="half" idx="1"/>
          </p:nvPr>
        </p:nvSpPr>
        <p:spPr>
          <a:xfrm>
            <a:off x="1097279" y="1845734"/>
            <a:ext cx="4418691" cy="4023360"/>
          </a:xfrm>
        </p:spPr>
        <p:txBody>
          <a:bodyPr>
            <a:normAutofit lnSpcReduction="10000"/>
          </a:bodyPr>
          <a:lstStyle/>
          <a:p>
            <a:r>
              <a:rPr lang="it-IT">
                <a:solidFill>
                  <a:srgbClr val="000000"/>
                </a:solidFill>
                <a:latin typeface="+mj-lt"/>
              </a:rPr>
              <a:t>Gli elementi visivi ci dicono subito di cosa parla ciò che abbiamo davanti, anche se non è nella nostra lingua.</a:t>
            </a:r>
          </a:p>
          <a:p>
            <a:r>
              <a:rPr lang="it-IT">
                <a:solidFill>
                  <a:srgbClr val="000000"/>
                </a:solidFill>
                <a:latin typeface="+mj-lt"/>
              </a:rPr>
              <a:t>Per questo motivo è importantissimo riuscire a produrre una buona selezione di immagini da inserire dentro ai nostri siti ed ovviamente tutto il nostro lavoro di user </a:t>
            </a:r>
            <a:r>
              <a:rPr lang="it-IT" err="1">
                <a:solidFill>
                  <a:srgbClr val="000000"/>
                </a:solidFill>
                <a:latin typeface="+mj-lt"/>
              </a:rPr>
              <a:t>personas</a:t>
            </a:r>
            <a:r>
              <a:rPr lang="it-IT">
                <a:solidFill>
                  <a:srgbClr val="000000"/>
                </a:solidFill>
                <a:latin typeface="+mj-lt"/>
              </a:rPr>
              <a:t> adesso darà i suoi frutti se dato in mano ad un art </a:t>
            </a:r>
            <a:r>
              <a:rPr lang="it-IT" err="1">
                <a:solidFill>
                  <a:srgbClr val="000000"/>
                </a:solidFill>
                <a:latin typeface="+mj-lt"/>
              </a:rPr>
              <a:t>director</a:t>
            </a:r>
            <a:r>
              <a:rPr lang="it-IT">
                <a:solidFill>
                  <a:srgbClr val="000000"/>
                </a:solidFill>
                <a:latin typeface="+mj-lt"/>
              </a:rPr>
              <a:t> competente!</a:t>
            </a:r>
          </a:p>
          <a:p>
            <a:endParaRPr lang="it-IT">
              <a:solidFill>
                <a:srgbClr val="000000"/>
              </a:solidFill>
              <a:latin typeface="+mj-lt"/>
            </a:endParaRPr>
          </a:p>
        </p:txBody>
      </p:sp>
      <p:pic>
        <p:nvPicPr>
          <p:cNvPr id="4" name="Immagine 3">
            <a:extLst>
              <a:ext uri="{FF2B5EF4-FFF2-40B4-BE49-F238E27FC236}">
                <a16:creationId xmlns:a16="http://schemas.microsoft.com/office/drawing/2014/main" id="{AD7DA002-BA7B-4A85-AA5B-5EEC7333A322}"/>
              </a:ext>
            </a:extLst>
          </p:cNvPr>
          <p:cNvPicPr>
            <a:picLocks noChangeAspect="1"/>
          </p:cNvPicPr>
          <p:nvPr/>
        </p:nvPicPr>
        <p:blipFill>
          <a:blip r:embed="rId3"/>
          <a:stretch>
            <a:fillRect/>
          </a:stretch>
        </p:blipFill>
        <p:spPr>
          <a:xfrm>
            <a:off x="5917045" y="1930398"/>
            <a:ext cx="5238635" cy="3274147"/>
          </a:xfrm>
          <a:prstGeom prst="rect">
            <a:avLst/>
          </a:prstGeom>
        </p:spPr>
      </p:pic>
      <p:sp>
        <p:nvSpPr>
          <p:cNvPr id="8" name="CasellaDiTesto 7">
            <a:extLst>
              <a:ext uri="{FF2B5EF4-FFF2-40B4-BE49-F238E27FC236}">
                <a16:creationId xmlns:a16="http://schemas.microsoft.com/office/drawing/2014/main" id="{53C2FC83-51D3-4FC5-9F8E-5CB1FF8886E6}"/>
              </a:ext>
            </a:extLst>
          </p:cNvPr>
          <p:cNvSpPr txBox="1"/>
          <p:nvPr/>
        </p:nvSpPr>
        <p:spPr>
          <a:xfrm>
            <a:off x="7378321" y="5397583"/>
            <a:ext cx="3777359" cy="369332"/>
          </a:xfrm>
          <a:prstGeom prst="rect">
            <a:avLst/>
          </a:prstGeom>
          <a:noFill/>
        </p:spPr>
        <p:txBody>
          <a:bodyPr wrap="square">
            <a:spAutoFit/>
          </a:bodyPr>
          <a:lstStyle/>
          <a:p>
            <a:r>
              <a:rPr lang="it-IT" b="1">
                <a:solidFill>
                  <a:schemeClr val="accent2"/>
                </a:solidFill>
              </a:rPr>
              <a:t>https://www.shutterstock.com/it/</a:t>
            </a:r>
          </a:p>
        </p:txBody>
      </p:sp>
    </p:spTree>
    <p:extLst>
      <p:ext uri="{BB962C8B-B14F-4D97-AF65-F5344CB8AC3E}">
        <p14:creationId xmlns:p14="http://schemas.microsoft.com/office/powerpoint/2010/main" val="3134230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672148-FCC5-4A63-94AE-325DAD890C3F}"/>
              </a:ext>
            </a:extLst>
          </p:cNvPr>
          <p:cNvSpPr>
            <a:spLocks noGrp="1"/>
          </p:cNvSpPr>
          <p:nvPr>
            <p:ph type="title"/>
          </p:nvPr>
        </p:nvSpPr>
        <p:spPr/>
        <p:txBody>
          <a:bodyPr/>
          <a:lstStyle/>
          <a:p>
            <a:r>
              <a:rPr lang="it-IT"/>
              <a:t>Perché tutto ciò?</a:t>
            </a:r>
          </a:p>
        </p:txBody>
      </p:sp>
      <p:sp>
        <p:nvSpPr>
          <p:cNvPr id="9" name="Segnaposto contenuto 11">
            <a:extLst>
              <a:ext uri="{FF2B5EF4-FFF2-40B4-BE49-F238E27FC236}">
                <a16:creationId xmlns:a16="http://schemas.microsoft.com/office/drawing/2014/main" id="{D3A89050-3B3B-4C1A-AA00-0566F769EAFD}"/>
              </a:ext>
            </a:extLst>
          </p:cNvPr>
          <p:cNvSpPr>
            <a:spLocks noGrp="1"/>
          </p:cNvSpPr>
          <p:nvPr>
            <p:ph sz="half" idx="1"/>
          </p:nvPr>
        </p:nvSpPr>
        <p:spPr>
          <a:xfrm>
            <a:off x="1097279" y="1845734"/>
            <a:ext cx="4779738" cy="4013528"/>
          </a:xfrm>
        </p:spPr>
        <p:txBody>
          <a:bodyPr>
            <a:normAutofit fontScale="70000" lnSpcReduction="20000"/>
          </a:bodyPr>
          <a:lstStyle/>
          <a:p>
            <a:r>
              <a:rPr lang="it-IT" b="0" i="0">
                <a:solidFill>
                  <a:srgbClr val="202124"/>
                </a:solidFill>
                <a:effectLst/>
                <a:latin typeface="+mj-lt"/>
                <a:ea typeface="Open Sans" panose="020B0606030504020204" pitchFamily="34" charset="0"/>
                <a:cs typeface="Open Sans" panose="020B0606030504020204" pitchFamily="34" charset="0"/>
              </a:rPr>
              <a:t>Quando parliamo di </a:t>
            </a:r>
            <a:r>
              <a:rPr lang="it-IT" b="1" i="0">
                <a:solidFill>
                  <a:srgbClr val="202124"/>
                </a:solidFill>
                <a:effectLst/>
                <a:latin typeface="+mj-lt"/>
                <a:ea typeface="Open Sans" panose="020B0606030504020204" pitchFamily="34" charset="0"/>
                <a:cs typeface="Open Sans" panose="020B0606030504020204" pitchFamily="34" charset="0"/>
              </a:rPr>
              <a:t>UX</a:t>
            </a:r>
            <a:r>
              <a:rPr lang="it-IT" b="0" i="0">
                <a:solidFill>
                  <a:srgbClr val="202124"/>
                </a:solidFill>
                <a:effectLst/>
                <a:latin typeface="+mj-lt"/>
                <a:ea typeface="Open Sans" panose="020B0606030504020204" pitchFamily="34" charset="0"/>
                <a:cs typeface="Open Sans" panose="020B0606030504020204" pitchFamily="34" charset="0"/>
              </a:rPr>
              <a:t>, a questo punto comprendiamo differire dalla </a:t>
            </a:r>
            <a:r>
              <a:rPr lang="it-IT" b="1" i="0">
                <a:solidFill>
                  <a:srgbClr val="202124"/>
                </a:solidFill>
                <a:effectLst/>
                <a:latin typeface="+mj-lt"/>
                <a:ea typeface="Open Sans" panose="020B0606030504020204" pitchFamily="34" charset="0"/>
                <a:cs typeface="Open Sans" panose="020B0606030504020204" pitchFamily="34" charset="0"/>
              </a:rPr>
              <a:t>UI</a:t>
            </a:r>
            <a:r>
              <a:rPr lang="it-IT" b="0" i="0">
                <a:solidFill>
                  <a:srgbClr val="202124"/>
                </a:solidFill>
                <a:effectLst/>
                <a:latin typeface="+mj-lt"/>
                <a:ea typeface="Open Sans" panose="020B0606030504020204" pitchFamily="34" charset="0"/>
                <a:cs typeface="Open Sans" panose="020B0606030504020204" pitchFamily="34" charset="0"/>
              </a:rPr>
              <a:t> perché parla di replicabilità e gestione a lungo termine.</a:t>
            </a:r>
          </a:p>
          <a:p>
            <a:r>
              <a:rPr lang="it-IT" b="0" i="0">
                <a:solidFill>
                  <a:srgbClr val="202124"/>
                </a:solidFill>
                <a:effectLst/>
                <a:latin typeface="+mj-lt"/>
                <a:ea typeface="Open Sans" panose="020B0606030504020204" pitchFamily="34" charset="0"/>
                <a:cs typeface="Open Sans" panose="020B0606030504020204" pitchFamily="34" charset="0"/>
              </a:rPr>
              <a:t>Ciò, soprattutto se applicato ad una comunicazione sociale, non può esimerci dal fare due parole in merito agli strumenti della comunicazione di massa, o come normalmente li chiamiamo, i </a:t>
            </a:r>
            <a:r>
              <a:rPr lang="it-IT" b="1" i="0">
                <a:solidFill>
                  <a:srgbClr val="202124"/>
                </a:solidFill>
                <a:effectLst/>
                <a:latin typeface="+mj-lt"/>
                <a:ea typeface="Open Sans" panose="020B0606030504020204" pitchFamily="34" charset="0"/>
                <a:cs typeface="Open Sans" panose="020B0606030504020204" pitchFamily="34" charset="0"/>
              </a:rPr>
              <a:t>mass-media</a:t>
            </a:r>
            <a:r>
              <a:rPr lang="it-IT" b="0" i="0">
                <a:solidFill>
                  <a:srgbClr val="202124"/>
                </a:solidFill>
                <a:effectLst/>
                <a:latin typeface="+mj-lt"/>
                <a:ea typeface="Open Sans" panose="020B0606030504020204" pitchFamily="34" charset="0"/>
                <a:cs typeface="Open Sans" panose="020B0606030504020204" pitchFamily="34" charset="0"/>
              </a:rPr>
              <a:t>.</a:t>
            </a:r>
            <a:br>
              <a:rPr lang="it-IT">
                <a:latin typeface="+mj-lt"/>
                <a:ea typeface="Open Sans" panose="020B0606030504020204" pitchFamily="34" charset="0"/>
                <a:cs typeface="Open Sans" panose="020B0606030504020204" pitchFamily="34" charset="0"/>
              </a:rPr>
            </a:br>
            <a:br>
              <a:rPr lang="it-IT">
                <a:latin typeface="+mj-lt"/>
                <a:ea typeface="Open Sans" panose="020B0606030504020204" pitchFamily="34" charset="0"/>
                <a:cs typeface="Open Sans" panose="020B0606030504020204" pitchFamily="34" charset="0"/>
              </a:rPr>
            </a:br>
            <a:r>
              <a:rPr lang="it-IT" b="0" i="0">
                <a:solidFill>
                  <a:srgbClr val="202124"/>
                </a:solidFill>
                <a:effectLst/>
                <a:latin typeface="+mj-lt"/>
                <a:ea typeface="Open Sans" panose="020B0606030504020204" pitchFamily="34" charset="0"/>
                <a:cs typeface="Open Sans" panose="020B0606030504020204" pitchFamily="34" charset="0"/>
              </a:rPr>
              <a:t>Partiamo col dire che, dal momento in cui vennero definiti da </a:t>
            </a:r>
            <a:r>
              <a:rPr lang="it-IT" b="1" i="0" err="1">
                <a:solidFill>
                  <a:srgbClr val="202124"/>
                </a:solidFill>
                <a:effectLst/>
                <a:latin typeface="+mj-lt"/>
                <a:ea typeface="Open Sans" panose="020B0606030504020204" pitchFamily="34" charset="0"/>
                <a:cs typeface="Open Sans" panose="020B0606030504020204" pitchFamily="34" charset="0"/>
              </a:rPr>
              <a:t>McQuail</a:t>
            </a:r>
            <a:r>
              <a:rPr lang="it-IT" b="1" i="0">
                <a:solidFill>
                  <a:srgbClr val="202124"/>
                </a:solidFill>
                <a:effectLst/>
                <a:latin typeface="+mj-lt"/>
                <a:ea typeface="Open Sans" panose="020B0606030504020204" pitchFamily="34" charset="0"/>
                <a:cs typeface="Open Sans" panose="020B0606030504020204" pitchFamily="34" charset="0"/>
              </a:rPr>
              <a:t>,</a:t>
            </a:r>
            <a:r>
              <a:rPr lang="it-IT" b="0" i="0">
                <a:solidFill>
                  <a:srgbClr val="202124"/>
                </a:solidFill>
                <a:effectLst/>
                <a:latin typeface="+mj-lt"/>
                <a:ea typeface="Open Sans" panose="020B0606030504020204" pitchFamily="34" charset="0"/>
                <a:cs typeface="Open Sans" panose="020B0606030504020204" pitchFamily="34" charset="0"/>
              </a:rPr>
              <a:t> quando parliamo di comunicazione a largo spettro possiamo e dobbiamo fare differenza tra i nostri utenti.</a:t>
            </a:r>
          </a:p>
          <a:p>
            <a:r>
              <a:rPr lang="it-IT">
                <a:solidFill>
                  <a:srgbClr val="202124"/>
                </a:solidFill>
                <a:latin typeface="+mj-lt"/>
                <a:ea typeface="Open Sans" panose="020B0606030504020204" pitchFamily="34" charset="0"/>
                <a:cs typeface="Open Sans" panose="020B0606030504020204" pitchFamily="34" charset="0"/>
              </a:rPr>
              <a:t>I</a:t>
            </a:r>
            <a:r>
              <a:rPr lang="it-IT" b="0" i="0">
                <a:solidFill>
                  <a:srgbClr val="202124"/>
                </a:solidFill>
                <a:effectLst/>
                <a:latin typeface="+mj-lt"/>
                <a:ea typeface="Open Sans" panose="020B0606030504020204" pitchFamily="34" charset="0"/>
                <a:cs typeface="Open Sans" panose="020B0606030504020204" pitchFamily="34" charset="0"/>
              </a:rPr>
              <a:t>n base alla loro reale interattività (passiva come nel caso di un video in televisione o su </a:t>
            </a:r>
            <a:r>
              <a:rPr lang="it-IT" b="1" i="0">
                <a:solidFill>
                  <a:srgbClr val="202124"/>
                </a:solidFill>
                <a:effectLst/>
                <a:latin typeface="+mj-lt"/>
                <a:ea typeface="Open Sans" panose="020B0606030504020204" pitchFamily="34" charset="0"/>
                <a:cs typeface="Open Sans" panose="020B0606030504020204" pitchFamily="34" charset="0"/>
              </a:rPr>
              <a:t>YouTube</a:t>
            </a:r>
            <a:r>
              <a:rPr lang="it-IT" b="0" i="0">
                <a:solidFill>
                  <a:srgbClr val="202124"/>
                </a:solidFill>
                <a:effectLst/>
                <a:latin typeface="+mj-lt"/>
                <a:ea typeface="Open Sans" panose="020B0606030504020204" pitchFamily="34" charset="0"/>
                <a:cs typeface="Open Sans" panose="020B0606030504020204" pitchFamily="34" charset="0"/>
              </a:rPr>
              <a:t>) o attiva (come nel caso di </a:t>
            </a:r>
            <a:r>
              <a:rPr lang="it-IT" b="1" i="0">
                <a:solidFill>
                  <a:srgbClr val="202124"/>
                </a:solidFill>
                <a:effectLst/>
                <a:latin typeface="+mj-lt"/>
                <a:ea typeface="Open Sans" panose="020B0606030504020204" pitchFamily="34" charset="0"/>
                <a:cs typeface="Open Sans" panose="020B0606030504020204" pitchFamily="34" charset="0"/>
              </a:rPr>
              <a:t>Facebook</a:t>
            </a:r>
            <a:r>
              <a:rPr lang="it-IT" b="0" i="0">
                <a:solidFill>
                  <a:srgbClr val="202124"/>
                </a:solidFill>
                <a:effectLst/>
                <a:latin typeface="+mj-lt"/>
                <a:ea typeface="Open Sans" panose="020B0606030504020204" pitchFamily="34" charset="0"/>
                <a:cs typeface="Open Sans" panose="020B0606030504020204" pitchFamily="34" charset="0"/>
              </a:rPr>
              <a:t> o di qualunque altro social) la loro capacità di comprensione e di utilizzo cambia.</a:t>
            </a:r>
            <a:endParaRPr lang="it-IT">
              <a:solidFill>
                <a:srgbClr val="000000"/>
              </a:solidFill>
              <a:latin typeface="+mj-lt"/>
              <a:ea typeface="Open Sans" panose="020B0606030504020204" pitchFamily="34" charset="0"/>
              <a:cs typeface="Open Sans" panose="020B0606030504020204" pitchFamily="34" charset="0"/>
            </a:endParaRPr>
          </a:p>
        </p:txBody>
      </p:sp>
      <p:pic>
        <p:nvPicPr>
          <p:cNvPr id="1026" name="Picture 2" descr="Denis McQuail - Alchetron, The Free Social Encyclopedia">
            <a:extLst>
              <a:ext uri="{FF2B5EF4-FFF2-40B4-BE49-F238E27FC236}">
                <a16:creationId xmlns:a16="http://schemas.microsoft.com/office/drawing/2014/main" id="{E6855630-FFE0-4811-B99D-8BD09EE96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1592" y="1845734"/>
            <a:ext cx="5124088" cy="384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2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672148-FCC5-4A63-94AE-325DAD890C3F}"/>
              </a:ext>
            </a:extLst>
          </p:cNvPr>
          <p:cNvSpPr>
            <a:spLocks noGrp="1"/>
          </p:cNvSpPr>
          <p:nvPr>
            <p:ph type="title"/>
          </p:nvPr>
        </p:nvSpPr>
        <p:spPr/>
        <p:txBody>
          <a:bodyPr/>
          <a:lstStyle/>
          <a:p>
            <a:r>
              <a:rPr lang="it-IT"/>
              <a:t>Perché imparo dagli errori (anche miei!)</a:t>
            </a:r>
          </a:p>
        </p:txBody>
      </p:sp>
      <p:sp>
        <p:nvSpPr>
          <p:cNvPr id="9" name="Segnaposto contenuto 11">
            <a:extLst>
              <a:ext uri="{FF2B5EF4-FFF2-40B4-BE49-F238E27FC236}">
                <a16:creationId xmlns:a16="http://schemas.microsoft.com/office/drawing/2014/main" id="{D3A89050-3B3B-4C1A-AA00-0566F769EAFD}"/>
              </a:ext>
            </a:extLst>
          </p:cNvPr>
          <p:cNvSpPr>
            <a:spLocks noGrp="1"/>
          </p:cNvSpPr>
          <p:nvPr>
            <p:ph sz="half" idx="1"/>
          </p:nvPr>
        </p:nvSpPr>
        <p:spPr>
          <a:xfrm>
            <a:off x="1097278" y="1845734"/>
            <a:ext cx="6102512" cy="3827097"/>
          </a:xfrm>
        </p:spPr>
        <p:txBody>
          <a:bodyPr>
            <a:normAutofit fontScale="85000" lnSpcReduction="20000"/>
          </a:bodyPr>
          <a:lstStyle/>
          <a:p>
            <a:r>
              <a:rPr lang="it-IT" b="0" i="0">
                <a:solidFill>
                  <a:srgbClr val="202124"/>
                </a:solidFill>
                <a:effectLst/>
                <a:latin typeface="+mj-lt"/>
              </a:rPr>
              <a:t>In entrambi i casi quello che dobbiamo tenere in mente (per l'appunto) è la certezza che la nostra coscienza in senso biologico (anatomico ma anche strutturale) si fonda su di una rete neurale in cui la conferma della novità, il peso posto sull'assone, si basa su di una conferma diretta:</a:t>
            </a:r>
            <a:br>
              <a:rPr lang="it-IT">
                <a:latin typeface="+mj-lt"/>
              </a:rPr>
            </a:br>
            <a:br>
              <a:rPr lang="it-IT">
                <a:latin typeface="+mj-lt"/>
              </a:rPr>
            </a:br>
            <a:r>
              <a:rPr lang="it-IT" sz="1500" b="1" i="0">
                <a:solidFill>
                  <a:srgbClr val="202124"/>
                </a:solidFill>
                <a:effectLst/>
                <a:latin typeface="+mj-lt"/>
              </a:rPr>
              <a:t>Tocco il fuoco </a:t>
            </a:r>
            <a:r>
              <a:rPr lang="it-IT" sz="1500" b="1">
                <a:solidFill>
                  <a:srgbClr val="202124"/>
                </a:solidFill>
                <a:latin typeface="+mj-lt"/>
              </a:rPr>
              <a:t>→</a:t>
            </a:r>
            <a:r>
              <a:rPr lang="it-IT" sz="1500" b="1" i="0">
                <a:solidFill>
                  <a:srgbClr val="202124"/>
                </a:solidFill>
                <a:effectLst/>
                <a:latin typeface="+mj-lt"/>
              </a:rPr>
              <a:t> mi brucio </a:t>
            </a:r>
            <a:r>
              <a:rPr lang="it-IT" sz="1500" b="1">
                <a:solidFill>
                  <a:srgbClr val="202124"/>
                </a:solidFill>
                <a:latin typeface="+mj-lt"/>
              </a:rPr>
              <a:t>→</a:t>
            </a:r>
            <a:r>
              <a:rPr lang="it-IT" sz="1500" b="1" i="0">
                <a:solidFill>
                  <a:srgbClr val="202124"/>
                </a:solidFill>
                <a:effectLst/>
                <a:latin typeface="+mj-lt"/>
              </a:rPr>
              <a:t> non lo tocco più</a:t>
            </a:r>
            <a:r>
              <a:rPr lang="it-IT" sz="1500" b="1">
                <a:solidFill>
                  <a:srgbClr val="202124"/>
                </a:solidFill>
                <a:latin typeface="+mj-lt"/>
              </a:rPr>
              <a:t>!</a:t>
            </a:r>
            <a:br>
              <a:rPr lang="it-IT">
                <a:latin typeface="+mj-lt"/>
              </a:rPr>
            </a:br>
            <a:br>
              <a:rPr lang="it-IT">
                <a:latin typeface="+mj-lt"/>
              </a:rPr>
            </a:br>
            <a:r>
              <a:rPr lang="it-IT" b="0" i="0">
                <a:solidFill>
                  <a:srgbClr val="202124"/>
                </a:solidFill>
                <a:effectLst/>
                <a:latin typeface="+mj-lt"/>
              </a:rPr>
              <a:t>E qui viene il bello: come studiato e definito da Eco, Pasolini od anche Orson Welles, più diamo la sensazione di veridicità nel nostro messaggio online, maggiore è lo stato di passività in cui pongo il mio spettatore.</a:t>
            </a:r>
            <a:br>
              <a:rPr lang="it-IT">
                <a:latin typeface="+mj-lt"/>
              </a:rPr>
            </a:br>
            <a:br>
              <a:rPr lang="it-IT">
                <a:latin typeface="+mj-lt"/>
              </a:rPr>
            </a:br>
            <a:r>
              <a:rPr lang="it-IT" sz="1500" b="1" i="0">
                <a:solidFill>
                  <a:srgbClr val="202124"/>
                </a:solidFill>
                <a:effectLst/>
                <a:latin typeface="+mj-lt"/>
              </a:rPr>
              <a:t>Vedo un documentario </a:t>
            </a:r>
            <a:r>
              <a:rPr lang="it-IT" sz="1500" b="1">
                <a:solidFill>
                  <a:srgbClr val="202124"/>
                </a:solidFill>
                <a:latin typeface="+mj-lt"/>
              </a:rPr>
              <a:t>→</a:t>
            </a:r>
            <a:r>
              <a:rPr lang="it-IT" sz="1500" b="1" i="0">
                <a:solidFill>
                  <a:srgbClr val="202124"/>
                </a:solidFill>
                <a:effectLst/>
                <a:latin typeface="+mj-lt"/>
              </a:rPr>
              <a:t> il sangue è pericolo </a:t>
            </a:r>
            <a:r>
              <a:rPr lang="it-IT" sz="1500" b="1">
                <a:solidFill>
                  <a:srgbClr val="202124"/>
                </a:solidFill>
                <a:latin typeface="+mj-lt"/>
              </a:rPr>
              <a:t>→</a:t>
            </a:r>
            <a:r>
              <a:rPr lang="it-IT" sz="1500" b="1" i="0">
                <a:solidFill>
                  <a:srgbClr val="202124"/>
                </a:solidFill>
                <a:effectLst/>
                <a:latin typeface="+mj-lt"/>
              </a:rPr>
              <a:t> se vedo un lupo corro!</a:t>
            </a:r>
            <a:br>
              <a:rPr lang="it-IT" sz="1500" b="1">
                <a:latin typeface="+mj-lt"/>
              </a:rPr>
            </a:br>
            <a:br>
              <a:rPr lang="it-IT" sz="1500" b="1">
                <a:latin typeface="+mj-lt"/>
              </a:rPr>
            </a:br>
            <a:r>
              <a:rPr lang="it-IT" sz="1500" b="1" i="0">
                <a:solidFill>
                  <a:srgbClr val="202124"/>
                </a:solidFill>
                <a:effectLst/>
                <a:latin typeface="+mj-lt"/>
              </a:rPr>
              <a:t>Leggo un post </a:t>
            </a:r>
            <a:r>
              <a:rPr lang="it-IT" sz="1500" b="1">
                <a:solidFill>
                  <a:srgbClr val="202124"/>
                </a:solidFill>
                <a:latin typeface="+mj-lt"/>
              </a:rPr>
              <a:t>→</a:t>
            </a:r>
            <a:r>
              <a:rPr lang="it-IT" sz="1500" b="1" i="0">
                <a:solidFill>
                  <a:srgbClr val="202124"/>
                </a:solidFill>
                <a:effectLst/>
                <a:latin typeface="+mj-lt"/>
              </a:rPr>
              <a:t> </a:t>
            </a:r>
            <a:r>
              <a:rPr lang="it-IT" sz="1500" b="1">
                <a:solidFill>
                  <a:srgbClr val="202124"/>
                </a:solidFill>
                <a:latin typeface="+mj-lt"/>
              </a:rPr>
              <a:t>«</a:t>
            </a:r>
            <a:r>
              <a:rPr lang="it-IT" sz="1500" b="1" i="0">
                <a:solidFill>
                  <a:srgbClr val="202124"/>
                </a:solidFill>
                <a:effectLst/>
                <a:latin typeface="+mj-lt"/>
              </a:rPr>
              <a:t>so» che l’autore non mi mentirebbe </a:t>
            </a:r>
            <a:r>
              <a:rPr lang="it-IT" sz="1500" b="1">
                <a:solidFill>
                  <a:srgbClr val="202124"/>
                </a:solidFill>
                <a:latin typeface="+mj-lt"/>
              </a:rPr>
              <a:t>→</a:t>
            </a:r>
            <a:r>
              <a:rPr lang="it-IT" sz="1500" b="1" i="0">
                <a:solidFill>
                  <a:srgbClr val="202124"/>
                </a:solidFill>
                <a:effectLst/>
                <a:latin typeface="+mj-lt"/>
              </a:rPr>
              <a:t> assumo come vera la notizia</a:t>
            </a:r>
            <a:endParaRPr lang="it-IT" b="1">
              <a:solidFill>
                <a:srgbClr val="000000"/>
              </a:solidFill>
              <a:latin typeface="+mj-lt"/>
              <a:ea typeface="Open Sans" panose="020B0606030504020204" pitchFamily="34" charset="0"/>
              <a:cs typeface="Open Sans" panose="020B0606030504020204" pitchFamily="34" charset="0"/>
            </a:endParaRPr>
          </a:p>
        </p:txBody>
      </p:sp>
      <p:pic>
        <p:nvPicPr>
          <p:cNvPr id="2052" name="Picture 4">
            <a:extLst>
              <a:ext uri="{FF2B5EF4-FFF2-40B4-BE49-F238E27FC236}">
                <a16:creationId xmlns:a16="http://schemas.microsoft.com/office/drawing/2014/main" id="{974CA18A-E5C9-4F7E-B262-01F86FFF84A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33965" y="2418623"/>
            <a:ext cx="4621715" cy="2702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625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5F5FD-B13E-426B-BC6F-F7471CC45A27}"/>
              </a:ext>
            </a:extLst>
          </p:cNvPr>
          <p:cNvSpPr>
            <a:spLocks noGrp="1"/>
          </p:cNvSpPr>
          <p:nvPr>
            <p:ph type="title"/>
          </p:nvPr>
        </p:nvSpPr>
        <p:spPr/>
        <p:txBody>
          <a:bodyPr/>
          <a:lstStyle/>
          <a:p>
            <a:r>
              <a:rPr lang="it-IT"/>
              <a:t>La situazione attuale</a:t>
            </a:r>
          </a:p>
        </p:txBody>
      </p:sp>
      <p:sp>
        <p:nvSpPr>
          <p:cNvPr id="3" name="Segnaposto contenuto 2">
            <a:extLst>
              <a:ext uri="{FF2B5EF4-FFF2-40B4-BE49-F238E27FC236}">
                <a16:creationId xmlns:a16="http://schemas.microsoft.com/office/drawing/2014/main" id="{E6D461C6-382B-4D78-97B2-4E16A5636C31}"/>
              </a:ext>
            </a:extLst>
          </p:cNvPr>
          <p:cNvSpPr>
            <a:spLocks noGrp="1"/>
          </p:cNvSpPr>
          <p:nvPr>
            <p:ph sz="half" idx="1"/>
          </p:nvPr>
        </p:nvSpPr>
        <p:spPr>
          <a:xfrm>
            <a:off x="1097279" y="1845733"/>
            <a:ext cx="4937125" cy="3764953"/>
          </a:xfrm>
        </p:spPr>
        <p:txBody>
          <a:bodyPr>
            <a:normAutofit fontScale="92500" lnSpcReduction="10000"/>
          </a:bodyPr>
          <a:lstStyle/>
          <a:p>
            <a:r>
              <a:rPr lang="it-IT">
                <a:latin typeface="+mj-lt"/>
              </a:rPr>
              <a:t>Quanto </a:t>
            </a:r>
            <a:r>
              <a:rPr lang="it-IT" b="1">
                <a:latin typeface="+mj-lt"/>
              </a:rPr>
              <a:t>tempo</a:t>
            </a:r>
            <a:r>
              <a:rPr lang="it-IT">
                <a:latin typeface="+mj-lt"/>
              </a:rPr>
              <a:t> passiamo su internet? Tramite quale </a:t>
            </a:r>
            <a:r>
              <a:rPr lang="it-IT" b="1">
                <a:latin typeface="+mj-lt"/>
              </a:rPr>
              <a:t>device</a:t>
            </a:r>
            <a:r>
              <a:rPr lang="it-IT">
                <a:latin typeface="+mj-lt"/>
              </a:rPr>
              <a:t>? E soprattutto, </a:t>
            </a:r>
            <a:r>
              <a:rPr lang="it-IT" b="1">
                <a:latin typeface="+mj-lt"/>
              </a:rPr>
              <a:t>perché</a:t>
            </a:r>
            <a:r>
              <a:rPr lang="it-IT">
                <a:latin typeface="+mj-lt"/>
              </a:rPr>
              <a:t> ci connettiamo?</a:t>
            </a:r>
          </a:p>
          <a:p>
            <a:r>
              <a:rPr lang="it-IT">
                <a:latin typeface="+mj-lt"/>
              </a:rPr>
              <a:t>Queste sono le domande fondamentali che ci dobbiamo porre quando ci approcciamo ai </a:t>
            </a:r>
            <a:r>
              <a:rPr lang="it-IT" b="1">
                <a:latin typeface="+mj-lt"/>
              </a:rPr>
              <a:t>social media</a:t>
            </a:r>
            <a:r>
              <a:rPr lang="it-IT">
                <a:latin typeface="+mj-lt"/>
              </a:rPr>
              <a:t>.</a:t>
            </a:r>
          </a:p>
          <a:p>
            <a:r>
              <a:rPr lang="it-IT">
                <a:latin typeface="+mj-lt"/>
              </a:rPr>
              <a:t>Disinnescando fin da subito l’idea di essere differenti dagli altri, possiamo notare su noi stessi quanto negli </a:t>
            </a:r>
            <a:r>
              <a:rPr lang="it-IT" b="1">
                <a:latin typeface="+mj-lt"/>
              </a:rPr>
              <a:t>ultimi mesi </a:t>
            </a:r>
            <a:r>
              <a:rPr lang="it-IT">
                <a:latin typeface="+mj-lt"/>
              </a:rPr>
              <a:t>il mondo sia </a:t>
            </a:r>
            <a:r>
              <a:rPr lang="it-IT" b="1">
                <a:latin typeface="+mj-lt"/>
              </a:rPr>
              <a:t>cambiato</a:t>
            </a:r>
            <a:r>
              <a:rPr lang="it-IT">
                <a:latin typeface="+mj-lt"/>
              </a:rPr>
              <a:t> e, con esso, quanto siano mutate le nostre attività online. </a:t>
            </a:r>
          </a:p>
        </p:txBody>
      </p:sp>
      <p:sp>
        <p:nvSpPr>
          <p:cNvPr id="6" name="CasellaDiTesto 5">
            <a:extLst>
              <a:ext uri="{FF2B5EF4-FFF2-40B4-BE49-F238E27FC236}">
                <a16:creationId xmlns:a16="http://schemas.microsoft.com/office/drawing/2014/main" id="{5BC95A54-AA99-4F00-9662-9541D31B496D}"/>
              </a:ext>
            </a:extLst>
          </p:cNvPr>
          <p:cNvSpPr txBox="1"/>
          <p:nvPr/>
        </p:nvSpPr>
        <p:spPr>
          <a:xfrm>
            <a:off x="1739521" y="5683793"/>
            <a:ext cx="3777359" cy="369332"/>
          </a:xfrm>
          <a:prstGeom prst="rect">
            <a:avLst/>
          </a:prstGeom>
          <a:noFill/>
        </p:spPr>
        <p:txBody>
          <a:bodyPr wrap="square">
            <a:spAutoFit/>
          </a:bodyPr>
          <a:lstStyle/>
          <a:p>
            <a:r>
              <a:rPr lang="it-IT" b="1">
                <a:solidFill>
                  <a:schemeClr val="accent2"/>
                </a:solidFill>
              </a:rPr>
              <a:t>https://wearesocial.com/it/</a:t>
            </a:r>
          </a:p>
        </p:txBody>
      </p:sp>
      <p:pic>
        <p:nvPicPr>
          <p:cNvPr id="5" name="Picture 2">
            <a:extLst>
              <a:ext uri="{FF2B5EF4-FFF2-40B4-BE49-F238E27FC236}">
                <a16:creationId xmlns:a16="http://schemas.microsoft.com/office/drawing/2014/main" id="{B3D46587-887A-4595-A298-9606088F819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2453604"/>
            <a:ext cx="4937125" cy="28080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4848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5F5FD-B13E-426B-BC6F-F7471CC45A27}"/>
              </a:ext>
            </a:extLst>
          </p:cNvPr>
          <p:cNvSpPr>
            <a:spLocks noGrp="1"/>
          </p:cNvSpPr>
          <p:nvPr>
            <p:ph type="title"/>
          </p:nvPr>
        </p:nvSpPr>
        <p:spPr/>
        <p:txBody>
          <a:bodyPr/>
          <a:lstStyle/>
          <a:p>
            <a:r>
              <a:rPr lang="it-IT"/>
              <a:t>La situazione attuale</a:t>
            </a:r>
          </a:p>
        </p:txBody>
      </p:sp>
      <p:sp>
        <p:nvSpPr>
          <p:cNvPr id="3" name="Segnaposto contenuto 2">
            <a:extLst>
              <a:ext uri="{FF2B5EF4-FFF2-40B4-BE49-F238E27FC236}">
                <a16:creationId xmlns:a16="http://schemas.microsoft.com/office/drawing/2014/main" id="{E6D461C6-382B-4D78-97B2-4E16A5636C31}"/>
              </a:ext>
            </a:extLst>
          </p:cNvPr>
          <p:cNvSpPr>
            <a:spLocks noGrp="1"/>
          </p:cNvSpPr>
          <p:nvPr>
            <p:ph sz="half" idx="1"/>
          </p:nvPr>
        </p:nvSpPr>
        <p:spPr>
          <a:xfrm>
            <a:off x="1097279" y="1845733"/>
            <a:ext cx="4937125" cy="3764953"/>
          </a:xfrm>
        </p:spPr>
        <p:txBody>
          <a:bodyPr>
            <a:normAutofit fontScale="92500" lnSpcReduction="10000"/>
          </a:bodyPr>
          <a:lstStyle/>
          <a:p>
            <a:r>
              <a:rPr lang="it-IT">
                <a:latin typeface="+mj-lt"/>
              </a:rPr>
              <a:t>Quanto </a:t>
            </a:r>
            <a:r>
              <a:rPr lang="it-IT" b="1">
                <a:latin typeface="+mj-lt"/>
              </a:rPr>
              <a:t>tempo</a:t>
            </a:r>
            <a:r>
              <a:rPr lang="it-IT">
                <a:latin typeface="+mj-lt"/>
              </a:rPr>
              <a:t> passiamo su internet? Tramite quale </a:t>
            </a:r>
            <a:r>
              <a:rPr lang="it-IT" b="1">
                <a:latin typeface="+mj-lt"/>
              </a:rPr>
              <a:t>device</a:t>
            </a:r>
            <a:r>
              <a:rPr lang="it-IT">
                <a:latin typeface="+mj-lt"/>
              </a:rPr>
              <a:t>? E soprattutto, </a:t>
            </a:r>
            <a:r>
              <a:rPr lang="it-IT" b="1">
                <a:latin typeface="+mj-lt"/>
              </a:rPr>
              <a:t>perché</a:t>
            </a:r>
            <a:r>
              <a:rPr lang="it-IT">
                <a:latin typeface="+mj-lt"/>
              </a:rPr>
              <a:t> ci connettiamo?</a:t>
            </a:r>
          </a:p>
          <a:p>
            <a:r>
              <a:rPr lang="it-IT">
                <a:latin typeface="+mj-lt"/>
              </a:rPr>
              <a:t>Queste sono le domande fondamentali che ci dobbiamo porre quando ci approcciamo ai </a:t>
            </a:r>
            <a:r>
              <a:rPr lang="it-IT" b="1">
                <a:latin typeface="+mj-lt"/>
              </a:rPr>
              <a:t>social media</a:t>
            </a:r>
            <a:r>
              <a:rPr lang="it-IT">
                <a:latin typeface="+mj-lt"/>
              </a:rPr>
              <a:t>.</a:t>
            </a:r>
          </a:p>
          <a:p>
            <a:r>
              <a:rPr lang="it-IT">
                <a:latin typeface="+mj-lt"/>
              </a:rPr>
              <a:t>Disinnescando fin da subito l’idea di essere differenti dagli altri, possiamo notare su noi stessi quanto negli </a:t>
            </a:r>
            <a:r>
              <a:rPr lang="it-IT" b="1">
                <a:latin typeface="+mj-lt"/>
              </a:rPr>
              <a:t>ultimi mesi </a:t>
            </a:r>
            <a:r>
              <a:rPr lang="it-IT">
                <a:latin typeface="+mj-lt"/>
              </a:rPr>
              <a:t>il mondo sia </a:t>
            </a:r>
            <a:r>
              <a:rPr lang="it-IT" b="1">
                <a:latin typeface="+mj-lt"/>
              </a:rPr>
              <a:t>cambiato</a:t>
            </a:r>
            <a:r>
              <a:rPr lang="it-IT">
                <a:latin typeface="+mj-lt"/>
              </a:rPr>
              <a:t> e, con esso, quanto siano mutate le nostre attività online. </a:t>
            </a:r>
          </a:p>
        </p:txBody>
      </p:sp>
      <p:sp>
        <p:nvSpPr>
          <p:cNvPr id="6" name="CasellaDiTesto 5">
            <a:extLst>
              <a:ext uri="{FF2B5EF4-FFF2-40B4-BE49-F238E27FC236}">
                <a16:creationId xmlns:a16="http://schemas.microsoft.com/office/drawing/2014/main" id="{5BC95A54-AA99-4F00-9662-9541D31B496D}"/>
              </a:ext>
            </a:extLst>
          </p:cNvPr>
          <p:cNvSpPr txBox="1"/>
          <p:nvPr/>
        </p:nvSpPr>
        <p:spPr>
          <a:xfrm>
            <a:off x="1739521" y="5683793"/>
            <a:ext cx="3777359" cy="369332"/>
          </a:xfrm>
          <a:prstGeom prst="rect">
            <a:avLst/>
          </a:prstGeom>
          <a:noFill/>
        </p:spPr>
        <p:txBody>
          <a:bodyPr wrap="square">
            <a:spAutoFit/>
          </a:bodyPr>
          <a:lstStyle/>
          <a:p>
            <a:r>
              <a:rPr lang="it-IT" b="1">
                <a:solidFill>
                  <a:schemeClr val="accent2"/>
                </a:solidFill>
              </a:rPr>
              <a:t>https://wearesocial.com/it/</a:t>
            </a:r>
          </a:p>
        </p:txBody>
      </p:sp>
      <p:pic>
        <p:nvPicPr>
          <p:cNvPr id="2052" name="Picture 4" descr="tempo speso online italiani">
            <a:extLst>
              <a:ext uri="{FF2B5EF4-FFF2-40B4-BE49-F238E27FC236}">
                <a16:creationId xmlns:a16="http://schemas.microsoft.com/office/drawing/2014/main" id="{29781BB1-4C2A-4B61-A505-A7930EB4213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2456119"/>
            <a:ext cx="4937125" cy="28030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884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5F5FD-B13E-426B-BC6F-F7471CC45A27}"/>
              </a:ext>
            </a:extLst>
          </p:cNvPr>
          <p:cNvSpPr>
            <a:spLocks noGrp="1"/>
          </p:cNvSpPr>
          <p:nvPr>
            <p:ph type="title"/>
          </p:nvPr>
        </p:nvSpPr>
        <p:spPr/>
        <p:txBody>
          <a:bodyPr/>
          <a:lstStyle/>
          <a:p>
            <a:r>
              <a:rPr lang="it-IT"/>
              <a:t>La situazione attuale</a:t>
            </a:r>
          </a:p>
        </p:txBody>
      </p:sp>
      <p:sp>
        <p:nvSpPr>
          <p:cNvPr id="3" name="Segnaposto contenuto 2">
            <a:extLst>
              <a:ext uri="{FF2B5EF4-FFF2-40B4-BE49-F238E27FC236}">
                <a16:creationId xmlns:a16="http://schemas.microsoft.com/office/drawing/2014/main" id="{E6D461C6-382B-4D78-97B2-4E16A5636C31}"/>
              </a:ext>
            </a:extLst>
          </p:cNvPr>
          <p:cNvSpPr>
            <a:spLocks noGrp="1"/>
          </p:cNvSpPr>
          <p:nvPr>
            <p:ph sz="half" idx="1"/>
          </p:nvPr>
        </p:nvSpPr>
        <p:spPr>
          <a:xfrm>
            <a:off x="1097279" y="1845733"/>
            <a:ext cx="4937125" cy="3764953"/>
          </a:xfrm>
        </p:spPr>
        <p:txBody>
          <a:bodyPr>
            <a:normAutofit fontScale="92500" lnSpcReduction="10000"/>
          </a:bodyPr>
          <a:lstStyle/>
          <a:p>
            <a:r>
              <a:rPr lang="it-IT">
                <a:latin typeface="+mj-lt"/>
              </a:rPr>
              <a:t>Quanto </a:t>
            </a:r>
            <a:r>
              <a:rPr lang="it-IT" b="1">
                <a:latin typeface="+mj-lt"/>
              </a:rPr>
              <a:t>tempo</a:t>
            </a:r>
            <a:r>
              <a:rPr lang="it-IT">
                <a:latin typeface="+mj-lt"/>
              </a:rPr>
              <a:t> passiamo su internet? Tramite quale </a:t>
            </a:r>
            <a:r>
              <a:rPr lang="it-IT" b="1">
                <a:latin typeface="+mj-lt"/>
              </a:rPr>
              <a:t>device</a:t>
            </a:r>
            <a:r>
              <a:rPr lang="it-IT">
                <a:latin typeface="+mj-lt"/>
              </a:rPr>
              <a:t>? E soprattutto, </a:t>
            </a:r>
            <a:r>
              <a:rPr lang="it-IT" b="1">
                <a:latin typeface="+mj-lt"/>
              </a:rPr>
              <a:t>perché</a:t>
            </a:r>
            <a:r>
              <a:rPr lang="it-IT">
                <a:latin typeface="+mj-lt"/>
              </a:rPr>
              <a:t> ci connettiamo?</a:t>
            </a:r>
          </a:p>
          <a:p>
            <a:r>
              <a:rPr lang="it-IT">
                <a:latin typeface="+mj-lt"/>
              </a:rPr>
              <a:t>Queste sono le domande fondamentali che ci dobbiamo porre quando ci approcciamo ai </a:t>
            </a:r>
            <a:r>
              <a:rPr lang="it-IT" b="1">
                <a:latin typeface="+mj-lt"/>
              </a:rPr>
              <a:t>social media</a:t>
            </a:r>
            <a:r>
              <a:rPr lang="it-IT">
                <a:latin typeface="+mj-lt"/>
              </a:rPr>
              <a:t>.</a:t>
            </a:r>
          </a:p>
          <a:p>
            <a:r>
              <a:rPr lang="it-IT">
                <a:latin typeface="+mj-lt"/>
              </a:rPr>
              <a:t>Disinnescando fin da subito l’idea di essere differenti dagli altri, possiamo notare su noi stessi quanto negli </a:t>
            </a:r>
            <a:r>
              <a:rPr lang="it-IT" b="1">
                <a:latin typeface="+mj-lt"/>
              </a:rPr>
              <a:t>ultimi mesi </a:t>
            </a:r>
            <a:r>
              <a:rPr lang="it-IT">
                <a:latin typeface="+mj-lt"/>
              </a:rPr>
              <a:t>il mondo sia </a:t>
            </a:r>
            <a:r>
              <a:rPr lang="it-IT" b="1">
                <a:latin typeface="+mj-lt"/>
              </a:rPr>
              <a:t>cambiato</a:t>
            </a:r>
            <a:r>
              <a:rPr lang="it-IT">
                <a:latin typeface="+mj-lt"/>
              </a:rPr>
              <a:t> e, con esso, quanto siano mutate le nostre attività online. </a:t>
            </a:r>
          </a:p>
        </p:txBody>
      </p:sp>
      <p:sp>
        <p:nvSpPr>
          <p:cNvPr id="6" name="CasellaDiTesto 5">
            <a:extLst>
              <a:ext uri="{FF2B5EF4-FFF2-40B4-BE49-F238E27FC236}">
                <a16:creationId xmlns:a16="http://schemas.microsoft.com/office/drawing/2014/main" id="{5BC95A54-AA99-4F00-9662-9541D31B496D}"/>
              </a:ext>
            </a:extLst>
          </p:cNvPr>
          <p:cNvSpPr txBox="1"/>
          <p:nvPr/>
        </p:nvSpPr>
        <p:spPr>
          <a:xfrm>
            <a:off x="1739521" y="5683793"/>
            <a:ext cx="3777359" cy="369332"/>
          </a:xfrm>
          <a:prstGeom prst="rect">
            <a:avLst/>
          </a:prstGeom>
          <a:noFill/>
        </p:spPr>
        <p:txBody>
          <a:bodyPr wrap="square">
            <a:spAutoFit/>
          </a:bodyPr>
          <a:lstStyle/>
          <a:p>
            <a:r>
              <a:rPr lang="it-IT" b="1">
                <a:solidFill>
                  <a:schemeClr val="accent2"/>
                </a:solidFill>
              </a:rPr>
              <a:t>https://wearesocial.com/it/</a:t>
            </a:r>
          </a:p>
        </p:txBody>
      </p:sp>
      <p:pic>
        <p:nvPicPr>
          <p:cNvPr id="3074" name="Picture 2" descr="device più utilizzati per connessioni a Internet 2021">
            <a:extLst>
              <a:ext uri="{FF2B5EF4-FFF2-40B4-BE49-F238E27FC236}">
                <a16:creationId xmlns:a16="http://schemas.microsoft.com/office/drawing/2014/main" id="{083292D7-FF40-4AB7-88A6-BBF84621D91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2456119"/>
            <a:ext cx="4937125" cy="28030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6935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5F5FD-B13E-426B-BC6F-F7471CC45A27}"/>
              </a:ext>
            </a:extLst>
          </p:cNvPr>
          <p:cNvSpPr>
            <a:spLocks noGrp="1"/>
          </p:cNvSpPr>
          <p:nvPr>
            <p:ph type="title"/>
          </p:nvPr>
        </p:nvSpPr>
        <p:spPr/>
        <p:txBody>
          <a:bodyPr/>
          <a:lstStyle/>
          <a:p>
            <a:r>
              <a:rPr lang="it-IT"/>
              <a:t>La situazione attuale</a:t>
            </a:r>
          </a:p>
        </p:txBody>
      </p:sp>
      <p:sp>
        <p:nvSpPr>
          <p:cNvPr id="3" name="Segnaposto contenuto 2">
            <a:extLst>
              <a:ext uri="{FF2B5EF4-FFF2-40B4-BE49-F238E27FC236}">
                <a16:creationId xmlns:a16="http://schemas.microsoft.com/office/drawing/2014/main" id="{E6D461C6-382B-4D78-97B2-4E16A5636C31}"/>
              </a:ext>
            </a:extLst>
          </p:cNvPr>
          <p:cNvSpPr>
            <a:spLocks noGrp="1"/>
          </p:cNvSpPr>
          <p:nvPr>
            <p:ph sz="half" idx="1"/>
          </p:nvPr>
        </p:nvSpPr>
        <p:spPr>
          <a:xfrm>
            <a:off x="1097279" y="1845733"/>
            <a:ext cx="4937125" cy="3764953"/>
          </a:xfrm>
        </p:spPr>
        <p:txBody>
          <a:bodyPr>
            <a:normAutofit fontScale="92500" lnSpcReduction="10000"/>
          </a:bodyPr>
          <a:lstStyle/>
          <a:p>
            <a:r>
              <a:rPr lang="it-IT">
                <a:latin typeface="+mj-lt"/>
              </a:rPr>
              <a:t>Quanto </a:t>
            </a:r>
            <a:r>
              <a:rPr lang="it-IT" b="1">
                <a:latin typeface="+mj-lt"/>
              </a:rPr>
              <a:t>tempo</a:t>
            </a:r>
            <a:r>
              <a:rPr lang="it-IT">
                <a:latin typeface="+mj-lt"/>
              </a:rPr>
              <a:t> passiamo su internet? Tramite quale </a:t>
            </a:r>
            <a:r>
              <a:rPr lang="it-IT" b="1">
                <a:latin typeface="+mj-lt"/>
              </a:rPr>
              <a:t>device</a:t>
            </a:r>
            <a:r>
              <a:rPr lang="it-IT">
                <a:latin typeface="+mj-lt"/>
              </a:rPr>
              <a:t>? E soprattutto, </a:t>
            </a:r>
            <a:r>
              <a:rPr lang="it-IT" b="1">
                <a:latin typeface="+mj-lt"/>
              </a:rPr>
              <a:t>perché</a:t>
            </a:r>
            <a:r>
              <a:rPr lang="it-IT">
                <a:latin typeface="+mj-lt"/>
              </a:rPr>
              <a:t> ci connettiamo?</a:t>
            </a:r>
          </a:p>
          <a:p>
            <a:r>
              <a:rPr lang="it-IT">
                <a:latin typeface="+mj-lt"/>
              </a:rPr>
              <a:t>Queste sono le domande fondamentali che ci dobbiamo porre quando ci approcciamo ai </a:t>
            </a:r>
            <a:r>
              <a:rPr lang="it-IT" b="1">
                <a:latin typeface="+mj-lt"/>
              </a:rPr>
              <a:t>social media</a:t>
            </a:r>
            <a:r>
              <a:rPr lang="it-IT">
                <a:latin typeface="+mj-lt"/>
              </a:rPr>
              <a:t>.</a:t>
            </a:r>
          </a:p>
          <a:p>
            <a:r>
              <a:rPr lang="it-IT">
                <a:latin typeface="+mj-lt"/>
              </a:rPr>
              <a:t>Disinnescando fin da subito l’idea di essere differenti dagli altri, possiamo notare su noi stessi quanto negli </a:t>
            </a:r>
            <a:r>
              <a:rPr lang="it-IT" b="1">
                <a:latin typeface="+mj-lt"/>
              </a:rPr>
              <a:t>ultimi mesi </a:t>
            </a:r>
            <a:r>
              <a:rPr lang="it-IT">
                <a:latin typeface="+mj-lt"/>
              </a:rPr>
              <a:t>il mondo sia </a:t>
            </a:r>
            <a:r>
              <a:rPr lang="it-IT" b="1">
                <a:latin typeface="+mj-lt"/>
              </a:rPr>
              <a:t>cambiato</a:t>
            </a:r>
            <a:r>
              <a:rPr lang="it-IT">
                <a:latin typeface="+mj-lt"/>
              </a:rPr>
              <a:t> e, con esso, quanto siano mutate le nostre attività online. </a:t>
            </a:r>
          </a:p>
        </p:txBody>
      </p:sp>
      <p:sp>
        <p:nvSpPr>
          <p:cNvPr id="6" name="CasellaDiTesto 5">
            <a:extLst>
              <a:ext uri="{FF2B5EF4-FFF2-40B4-BE49-F238E27FC236}">
                <a16:creationId xmlns:a16="http://schemas.microsoft.com/office/drawing/2014/main" id="{5BC95A54-AA99-4F00-9662-9541D31B496D}"/>
              </a:ext>
            </a:extLst>
          </p:cNvPr>
          <p:cNvSpPr txBox="1"/>
          <p:nvPr/>
        </p:nvSpPr>
        <p:spPr>
          <a:xfrm>
            <a:off x="1739521" y="5683793"/>
            <a:ext cx="3777359" cy="369332"/>
          </a:xfrm>
          <a:prstGeom prst="rect">
            <a:avLst/>
          </a:prstGeom>
          <a:noFill/>
        </p:spPr>
        <p:txBody>
          <a:bodyPr wrap="square">
            <a:spAutoFit/>
          </a:bodyPr>
          <a:lstStyle/>
          <a:p>
            <a:r>
              <a:rPr lang="it-IT" b="1">
                <a:solidFill>
                  <a:schemeClr val="accent2"/>
                </a:solidFill>
              </a:rPr>
              <a:t>https://wearesocial.com/it/</a:t>
            </a:r>
          </a:p>
        </p:txBody>
      </p:sp>
      <p:pic>
        <p:nvPicPr>
          <p:cNvPr id="4098" name="Picture 2" descr="quanti italiani usano i social 2021">
            <a:extLst>
              <a:ext uri="{FF2B5EF4-FFF2-40B4-BE49-F238E27FC236}">
                <a16:creationId xmlns:a16="http://schemas.microsoft.com/office/drawing/2014/main" id="{79FFB6B4-415A-4510-8D0B-F2A610BBD0B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2456119"/>
            <a:ext cx="4937125" cy="28030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6549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5F5FD-B13E-426B-BC6F-F7471CC45A27}"/>
              </a:ext>
            </a:extLst>
          </p:cNvPr>
          <p:cNvSpPr>
            <a:spLocks noGrp="1"/>
          </p:cNvSpPr>
          <p:nvPr>
            <p:ph type="title"/>
          </p:nvPr>
        </p:nvSpPr>
        <p:spPr/>
        <p:txBody>
          <a:bodyPr/>
          <a:lstStyle/>
          <a:p>
            <a:r>
              <a:rPr lang="it-IT"/>
              <a:t>La situazione attuale</a:t>
            </a:r>
          </a:p>
        </p:txBody>
      </p:sp>
      <p:sp>
        <p:nvSpPr>
          <p:cNvPr id="3" name="Segnaposto contenuto 2">
            <a:extLst>
              <a:ext uri="{FF2B5EF4-FFF2-40B4-BE49-F238E27FC236}">
                <a16:creationId xmlns:a16="http://schemas.microsoft.com/office/drawing/2014/main" id="{E6D461C6-382B-4D78-97B2-4E16A5636C31}"/>
              </a:ext>
            </a:extLst>
          </p:cNvPr>
          <p:cNvSpPr>
            <a:spLocks noGrp="1"/>
          </p:cNvSpPr>
          <p:nvPr>
            <p:ph sz="half" idx="1"/>
          </p:nvPr>
        </p:nvSpPr>
        <p:spPr>
          <a:xfrm>
            <a:off x="1097279" y="1845733"/>
            <a:ext cx="4937125" cy="3764953"/>
          </a:xfrm>
        </p:spPr>
        <p:txBody>
          <a:bodyPr>
            <a:normAutofit fontScale="92500" lnSpcReduction="10000"/>
          </a:bodyPr>
          <a:lstStyle/>
          <a:p>
            <a:r>
              <a:rPr lang="it-IT">
                <a:latin typeface="+mj-lt"/>
              </a:rPr>
              <a:t>Quanto </a:t>
            </a:r>
            <a:r>
              <a:rPr lang="it-IT" b="1">
                <a:latin typeface="+mj-lt"/>
              </a:rPr>
              <a:t>tempo</a:t>
            </a:r>
            <a:r>
              <a:rPr lang="it-IT">
                <a:latin typeface="+mj-lt"/>
              </a:rPr>
              <a:t> passiamo su internet? Tramite quale </a:t>
            </a:r>
            <a:r>
              <a:rPr lang="it-IT" b="1">
                <a:latin typeface="+mj-lt"/>
              </a:rPr>
              <a:t>device</a:t>
            </a:r>
            <a:r>
              <a:rPr lang="it-IT">
                <a:latin typeface="+mj-lt"/>
              </a:rPr>
              <a:t>? E soprattutto, </a:t>
            </a:r>
            <a:r>
              <a:rPr lang="it-IT" b="1">
                <a:latin typeface="+mj-lt"/>
              </a:rPr>
              <a:t>perché</a:t>
            </a:r>
            <a:r>
              <a:rPr lang="it-IT">
                <a:latin typeface="+mj-lt"/>
              </a:rPr>
              <a:t> ci connettiamo?</a:t>
            </a:r>
          </a:p>
          <a:p>
            <a:r>
              <a:rPr lang="it-IT">
                <a:latin typeface="+mj-lt"/>
              </a:rPr>
              <a:t>Queste sono le domande fondamentali che ci dobbiamo porre quando ci approcciamo ai </a:t>
            </a:r>
            <a:r>
              <a:rPr lang="it-IT" b="1">
                <a:latin typeface="+mj-lt"/>
              </a:rPr>
              <a:t>social media</a:t>
            </a:r>
            <a:r>
              <a:rPr lang="it-IT">
                <a:latin typeface="+mj-lt"/>
              </a:rPr>
              <a:t>.</a:t>
            </a:r>
          </a:p>
          <a:p>
            <a:r>
              <a:rPr lang="it-IT">
                <a:latin typeface="+mj-lt"/>
              </a:rPr>
              <a:t>Disinnescando fin da subito l’idea di essere differenti dagli altri, possiamo notare su noi stessi quanto negli </a:t>
            </a:r>
            <a:r>
              <a:rPr lang="it-IT" b="1">
                <a:latin typeface="+mj-lt"/>
              </a:rPr>
              <a:t>ultimi mesi </a:t>
            </a:r>
            <a:r>
              <a:rPr lang="it-IT">
                <a:latin typeface="+mj-lt"/>
              </a:rPr>
              <a:t>il mondo sia </a:t>
            </a:r>
            <a:r>
              <a:rPr lang="it-IT" b="1">
                <a:latin typeface="+mj-lt"/>
              </a:rPr>
              <a:t>cambiato</a:t>
            </a:r>
            <a:r>
              <a:rPr lang="it-IT">
                <a:latin typeface="+mj-lt"/>
              </a:rPr>
              <a:t> e, con esso, quanto siano mutate le nostre attività online. </a:t>
            </a:r>
          </a:p>
        </p:txBody>
      </p:sp>
      <p:sp>
        <p:nvSpPr>
          <p:cNvPr id="6" name="CasellaDiTesto 5">
            <a:extLst>
              <a:ext uri="{FF2B5EF4-FFF2-40B4-BE49-F238E27FC236}">
                <a16:creationId xmlns:a16="http://schemas.microsoft.com/office/drawing/2014/main" id="{5BC95A54-AA99-4F00-9662-9541D31B496D}"/>
              </a:ext>
            </a:extLst>
          </p:cNvPr>
          <p:cNvSpPr txBox="1"/>
          <p:nvPr/>
        </p:nvSpPr>
        <p:spPr>
          <a:xfrm>
            <a:off x="1739521" y="5683793"/>
            <a:ext cx="3777359" cy="369332"/>
          </a:xfrm>
          <a:prstGeom prst="rect">
            <a:avLst/>
          </a:prstGeom>
          <a:noFill/>
        </p:spPr>
        <p:txBody>
          <a:bodyPr wrap="square">
            <a:spAutoFit/>
          </a:bodyPr>
          <a:lstStyle/>
          <a:p>
            <a:r>
              <a:rPr lang="it-IT" b="1">
                <a:solidFill>
                  <a:schemeClr val="accent2"/>
                </a:solidFill>
              </a:rPr>
              <a:t>https://wearesocial.com/it/</a:t>
            </a:r>
          </a:p>
        </p:txBody>
      </p:sp>
      <p:pic>
        <p:nvPicPr>
          <p:cNvPr id="5122" name="Picture 2" descr="social più utilizzati in italia 2021">
            <a:extLst>
              <a:ext uri="{FF2B5EF4-FFF2-40B4-BE49-F238E27FC236}">
                <a16:creationId xmlns:a16="http://schemas.microsoft.com/office/drawing/2014/main" id="{7AD8150C-F6A4-4BFC-A1A4-DF1FCC7F87D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2456119"/>
            <a:ext cx="4937125" cy="28030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2540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5F5FD-B13E-426B-BC6F-F7471CC45A27}"/>
              </a:ext>
            </a:extLst>
          </p:cNvPr>
          <p:cNvSpPr>
            <a:spLocks noGrp="1"/>
          </p:cNvSpPr>
          <p:nvPr>
            <p:ph type="title"/>
          </p:nvPr>
        </p:nvSpPr>
        <p:spPr/>
        <p:txBody>
          <a:bodyPr/>
          <a:lstStyle/>
          <a:p>
            <a:r>
              <a:rPr lang="it-IT"/>
              <a:t>La situazione attuale</a:t>
            </a:r>
          </a:p>
        </p:txBody>
      </p:sp>
      <p:sp>
        <p:nvSpPr>
          <p:cNvPr id="3" name="Segnaposto contenuto 2">
            <a:extLst>
              <a:ext uri="{FF2B5EF4-FFF2-40B4-BE49-F238E27FC236}">
                <a16:creationId xmlns:a16="http://schemas.microsoft.com/office/drawing/2014/main" id="{E6D461C6-382B-4D78-97B2-4E16A5636C31}"/>
              </a:ext>
            </a:extLst>
          </p:cNvPr>
          <p:cNvSpPr>
            <a:spLocks noGrp="1"/>
          </p:cNvSpPr>
          <p:nvPr>
            <p:ph sz="half" idx="1"/>
          </p:nvPr>
        </p:nvSpPr>
        <p:spPr>
          <a:xfrm>
            <a:off x="1097279" y="1845733"/>
            <a:ext cx="4937125" cy="3764953"/>
          </a:xfrm>
        </p:spPr>
        <p:txBody>
          <a:bodyPr>
            <a:normAutofit fontScale="92500" lnSpcReduction="10000"/>
          </a:bodyPr>
          <a:lstStyle/>
          <a:p>
            <a:r>
              <a:rPr lang="it-IT">
                <a:latin typeface="+mj-lt"/>
              </a:rPr>
              <a:t>Quanto </a:t>
            </a:r>
            <a:r>
              <a:rPr lang="it-IT" b="1">
                <a:latin typeface="+mj-lt"/>
              </a:rPr>
              <a:t>tempo</a:t>
            </a:r>
            <a:r>
              <a:rPr lang="it-IT">
                <a:latin typeface="+mj-lt"/>
              </a:rPr>
              <a:t> passiamo su internet? Tramite quale </a:t>
            </a:r>
            <a:r>
              <a:rPr lang="it-IT" b="1">
                <a:latin typeface="+mj-lt"/>
              </a:rPr>
              <a:t>device</a:t>
            </a:r>
            <a:r>
              <a:rPr lang="it-IT">
                <a:latin typeface="+mj-lt"/>
              </a:rPr>
              <a:t>? E soprattutto, </a:t>
            </a:r>
            <a:r>
              <a:rPr lang="it-IT" b="1">
                <a:latin typeface="+mj-lt"/>
              </a:rPr>
              <a:t>perché</a:t>
            </a:r>
            <a:r>
              <a:rPr lang="it-IT">
                <a:latin typeface="+mj-lt"/>
              </a:rPr>
              <a:t> ci connettiamo?</a:t>
            </a:r>
          </a:p>
          <a:p>
            <a:r>
              <a:rPr lang="it-IT">
                <a:latin typeface="+mj-lt"/>
              </a:rPr>
              <a:t>Queste sono le domande fondamentali che ci dobbiamo porre quando ci approcciamo ai </a:t>
            </a:r>
            <a:r>
              <a:rPr lang="it-IT" b="1">
                <a:latin typeface="+mj-lt"/>
              </a:rPr>
              <a:t>social media</a:t>
            </a:r>
            <a:r>
              <a:rPr lang="it-IT">
                <a:latin typeface="+mj-lt"/>
              </a:rPr>
              <a:t>.</a:t>
            </a:r>
          </a:p>
          <a:p>
            <a:r>
              <a:rPr lang="it-IT">
                <a:latin typeface="+mj-lt"/>
              </a:rPr>
              <a:t>Disinnescando fin da subito l’idea di essere differenti dagli altri, possiamo notare su noi stessi quanto negli </a:t>
            </a:r>
            <a:r>
              <a:rPr lang="it-IT" b="1">
                <a:latin typeface="+mj-lt"/>
              </a:rPr>
              <a:t>ultimi mesi </a:t>
            </a:r>
            <a:r>
              <a:rPr lang="it-IT">
                <a:latin typeface="+mj-lt"/>
              </a:rPr>
              <a:t>il mondo sia </a:t>
            </a:r>
            <a:r>
              <a:rPr lang="it-IT" b="1">
                <a:latin typeface="+mj-lt"/>
              </a:rPr>
              <a:t>cambiato</a:t>
            </a:r>
            <a:r>
              <a:rPr lang="it-IT">
                <a:latin typeface="+mj-lt"/>
              </a:rPr>
              <a:t> e, con esso, quanto siano mutate le nostre attività online. </a:t>
            </a:r>
          </a:p>
        </p:txBody>
      </p:sp>
      <p:sp>
        <p:nvSpPr>
          <p:cNvPr id="6" name="CasellaDiTesto 5">
            <a:extLst>
              <a:ext uri="{FF2B5EF4-FFF2-40B4-BE49-F238E27FC236}">
                <a16:creationId xmlns:a16="http://schemas.microsoft.com/office/drawing/2014/main" id="{5BC95A54-AA99-4F00-9662-9541D31B496D}"/>
              </a:ext>
            </a:extLst>
          </p:cNvPr>
          <p:cNvSpPr txBox="1"/>
          <p:nvPr/>
        </p:nvSpPr>
        <p:spPr>
          <a:xfrm>
            <a:off x="1739521" y="5683793"/>
            <a:ext cx="3777359" cy="369332"/>
          </a:xfrm>
          <a:prstGeom prst="rect">
            <a:avLst/>
          </a:prstGeom>
          <a:noFill/>
        </p:spPr>
        <p:txBody>
          <a:bodyPr wrap="square">
            <a:spAutoFit/>
          </a:bodyPr>
          <a:lstStyle/>
          <a:p>
            <a:r>
              <a:rPr lang="it-IT" b="1">
                <a:solidFill>
                  <a:schemeClr val="accent2"/>
                </a:solidFill>
              </a:rPr>
              <a:t>https://wearesocial.com/it/</a:t>
            </a:r>
          </a:p>
        </p:txBody>
      </p:sp>
      <p:pic>
        <p:nvPicPr>
          <p:cNvPr id="6146" name="Picture 2" descr="come compriamo online">
            <a:extLst>
              <a:ext uri="{FF2B5EF4-FFF2-40B4-BE49-F238E27FC236}">
                <a16:creationId xmlns:a16="http://schemas.microsoft.com/office/drawing/2014/main" id="{978BF60B-BAAC-4EE4-A75F-A02C9C93E71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2456119"/>
            <a:ext cx="4937125" cy="28030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6897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5F5FD-B13E-426B-BC6F-F7471CC45A27}"/>
              </a:ext>
            </a:extLst>
          </p:cNvPr>
          <p:cNvSpPr>
            <a:spLocks noGrp="1"/>
          </p:cNvSpPr>
          <p:nvPr>
            <p:ph type="title"/>
          </p:nvPr>
        </p:nvSpPr>
        <p:spPr/>
        <p:txBody>
          <a:bodyPr/>
          <a:lstStyle/>
          <a:p>
            <a:r>
              <a:rPr lang="it-IT"/>
              <a:t>Lo scopo «sociale» del Social</a:t>
            </a:r>
          </a:p>
        </p:txBody>
      </p:sp>
      <p:sp>
        <p:nvSpPr>
          <p:cNvPr id="3" name="Segnaposto contenuto 2">
            <a:extLst>
              <a:ext uri="{FF2B5EF4-FFF2-40B4-BE49-F238E27FC236}">
                <a16:creationId xmlns:a16="http://schemas.microsoft.com/office/drawing/2014/main" id="{E6D461C6-382B-4D78-97B2-4E16A5636C31}"/>
              </a:ext>
            </a:extLst>
          </p:cNvPr>
          <p:cNvSpPr>
            <a:spLocks noGrp="1"/>
          </p:cNvSpPr>
          <p:nvPr>
            <p:ph sz="half" idx="1"/>
          </p:nvPr>
        </p:nvSpPr>
        <p:spPr>
          <a:xfrm>
            <a:off x="1097280" y="1845733"/>
            <a:ext cx="3217270" cy="3764953"/>
          </a:xfrm>
        </p:spPr>
        <p:txBody>
          <a:bodyPr>
            <a:normAutofit fontScale="92500" lnSpcReduction="20000"/>
          </a:bodyPr>
          <a:lstStyle/>
          <a:p>
            <a:pPr marL="0" indent="0">
              <a:buNone/>
            </a:pPr>
            <a:r>
              <a:rPr lang="it-IT">
                <a:latin typeface="+mj-lt"/>
              </a:rPr>
              <a:t>Vedo sul social per:</a:t>
            </a:r>
          </a:p>
          <a:p>
            <a:pPr marL="457200" indent="-457200">
              <a:buFont typeface="+mj-lt"/>
              <a:buAutoNum type="arabicPeriod"/>
            </a:pPr>
            <a:r>
              <a:rPr lang="it-IT" b="1">
                <a:latin typeface="+mj-lt"/>
              </a:rPr>
              <a:t>Svago</a:t>
            </a:r>
            <a:r>
              <a:rPr lang="it-IT">
                <a:latin typeface="+mj-lt"/>
              </a:rPr>
              <a:t> e tempo libero</a:t>
            </a:r>
          </a:p>
          <a:p>
            <a:pPr marL="457200" indent="-457200">
              <a:buFont typeface="+mj-lt"/>
              <a:buAutoNum type="arabicPeriod"/>
            </a:pPr>
            <a:r>
              <a:rPr lang="it-IT">
                <a:latin typeface="+mj-lt"/>
              </a:rPr>
              <a:t>Ricerca di nuove </a:t>
            </a:r>
            <a:r>
              <a:rPr lang="it-IT" b="1">
                <a:latin typeface="+mj-lt"/>
              </a:rPr>
              <a:t>idee</a:t>
            </a:r>
            <a:r>
              <a:rPr lang="it-IT">
                <a:latin typeface="+mj-lt"/>
              </a:rPr>
              <a:t> e contenuti</a:t>
            </a:r>
          </a:p>
          <a:p>
            <a:pPr marL="457200" indent="-457200">
              <a:buFont typeface="+mj-lt"/>
              <a:buAutoNum type="arabicPeriod"/>
            </a:pPr>
            <a:r>
              <a:rPr lang="it-IT">
                <a:latin typeface="+mj-lt"/>
              </a:rPr>
              <a:t>Condivisione di </a:t>
            </a:r>
            <a:r>
              <a:rPr lang="it-IT" b="1">
                <a:latin typeface="+mj-lt"/>
              </a:rPr>
              <a:t>momenti</a:t>
            </a:r>
          </a:p>
          <a:p>
            <a:pPr marL="457200" indent="-457200">
              <a:buFont typeface="+mj-lt"/>
              <a:buAutoNum type="arabicPeriod"/>
            </a:pPr>
            <a:r>
              <a:rPr lang="it-IT" b="1">
                <a:latin typeface="+mj-lt"/>
              </a:rPr>
              <a:t>Informazione</a:t>
            </a:r>
            <a:r>
              <a:rPr lang="it-IT">
                <a:latin typeface="+mj-lt"/>
              </a:rPr>
              <a:t> quotidiana</a:t>
            </a:r>
          </a:p>
          <a:p>
            <a:pPr marL="457200" indent="-457200">
              <a:buFont typeface="+mj-lt"/>
              <a:buAutoNum type="arabicPeriod"/>
            </a:pPr>
            <a:r>
              <a:rPr lang="it-IT">
                <a:latin typeface="+mj-lt"/>
              </a:rPr>
              <a:t>Recensione e </a:t>
            </a:r>
            <a:r>
              <a:rPr lang="it-IT" b="1">
                <a:latin typeface="+mj-lt"/>
              </a:rPr>
              <a:t>confronto</a:t>
            </a:r>
          </a:p>
          <a:p>
            <a:pPr marL="457200" indent="-457200">
              <a:buFont typeface="+mj-lt"/>
              <a:buAutoNum type="arabicPeriod"/>
            </a:pPr>
            <a:r>
              <a:rPr lang="it-IT" b="1">
                <a:latin typeface="+mj-lt"/>
              </a:rPr>
              <a:t>Lavoro</a:t>
            </a:r>
            <a:r>
              <a:rPr lang="it-IT">
                <a:latin typeface="+mj-lt"/>
              </a:rPr>
              <a:t>, offerte e contenuti</a:t>
            </a:r>
          </a:p>
        </p:txBody>
      </p:sp>
      <p:graphicFrame>
        <p:nvGraphicFramePr>
          <p:cNvPr id="5" name="Segnaposto contenuto 4">
            <a:extLst>
              <a:ext uri="{FF2B5EF4-FFF2-40B4-BE49-F238E27FC236}">
                <a16:creationId xmlns:a16="http://schemas.microsoft.com/office/drawing/2014/main" id="{CB4206D8-9972-4B27-82F3-81A95843DECF}"/>
              </a:ext>
            </a:extLst>
          </p:cNvPr>
          <p:cNvGraphicFramePr>
            <a:graphicFrameLocks noGrp="1"/>
          </p:cNvGraphicFramePr>
          <p:nvPr>
            <p:ph sz="half" idx="2"/>
          </p:nvPr>
        </p:nvGraphicFramePr>
        <p:xfrm>
          <a:off x="4314549" y="1846263"/>
          <a:ext cx="758153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2318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Processore e Processore</a:t>
            </a:r>
          </a:p>
        </p:txBody>
      </p:sp>
      <p:sp>
        <p:nvSpPr>
          <p:cNvPr id="3" name="Content Placeholder 2">
            <a:extLst>
              <a:ext uri="{FF2B5EF4-FFF2-40B4-BE49-F238E27FC236}">
                <a16:creationId xmlns:a16="http://schemas.microsoft.com/office/drawing/2014/main" id="{9E4E5B1C-2226-476E-A7DC-4D5C80CAD519}"/>
              </a:ext>
            </a:extLst>
          </p:cNvPr>
          <p:cNvSpPr>
            <a:spLocks noGrp="1"/>
          </p:cNvSpPr>
          <p:nvPr>
            <p:ph sz="half" idx="2"/>
          </p:nvPr>
        </p:nvSpPr>
        <p:spPr>
          <a:xfrm>
            <a:off x="6288647" y="2479579"/>
            <a:ext cx="4937760" cy="4006425"/>
          </a:xfrm>
        </p:spPr>
        <p:txBody>
          <a:bodyPr>
            <a:normAutofit fontScale="92500" lnSpcReduction="10000"/>
          </a:bodyPr>
          <a:lstStyle/>
          <a:p>
            <a:r>
              <a:rPr lang="it-IT" dirty="0"/>
              <a:t>Ogni processore mantiene dei comandi standard, per questo motivo li possiamo distinguere in dedicati e generici, ovvero:</a:t>
            </a:r>
          </a:p>
          <a:p>
            <a:r>
              <a:rPr lang="it-IT" b="1" dirty="0"/>
              <a:t>CISC</a:t>
            </a:r>
            <a:r>
              <a:rPr lang="it-IT" dirty="0"/>
              <a:t> : Complex Instruction Set Computer (qualche migliaio di istruzioni, Intel per lo più, quindi sia PC che Mac)</a:t>
            </a:r>
          </a:p>
          <a:p>
            <a:r>
              <a:rPr lang="en-US" b="1" dirty="0"/>
              <a:t>RISC</a:t>
            </a:r>
            <a:r>
              <a:rPr lang="en-US" dirty="0"/>
              <a:t> : Reduced Instructions Set Computer (</a:t>
            </a:r>
            <a:r>
              <a:rPr lang="en-US" dirty="0" err="1"/>
              <a:t>qualche</a:t>
            </a:r>
            <a:r>
              <a:rPr lang="en-US" dirty="0"/>
              <a:t> </a:t>
            </a:r>
            <a:r>
              <a:rPr lang="en-US" dirty="0" err="1"/>
              <a:t>centinaio</a:t>
            </a:r>
            <a:r>
              <a:rPr lang="en-US" dirty="0"/>
              <a:t> di </a:t>
            </a:r>
            <a:r>
              <a:rPr lang="en-US" dirty="0" err="1"/>
              <a:t>istruzioni</a:t>
            </a:r>
            <a:r>
              <a:rPr lang="en-US" dirty="0"/>
              <a:t> al </a:t>
            </a:r>
            <a:r>
              <a:rPr lang="en-US" dirty="0" err="1"/>
              <a:t>massimo</a:t>
            </a:r>
            <a:r>
              <a:rPr lang="en-US" dirty="0"/>
              <a:t>, </a:t>
            </a:r>
            <a:r>
              <a:rPr lang="en-US" dirty="0" err="1"/>
              <a:t>vedasi</a:t>
            </a:r>
            <a:r>
              <a:rPr lang="en-US" dirty="0"/>
              <a:t> console per </a:t>
            </a:r>
            <a:r>
              <a:rPr lang="en-US" dirty="0" err="1"/>
              <a:t>videogiochi</a:t>
            </a:r>
            <a:r>
              <a:rPr lang="en-US" dirty="0"/>
              <a:t>, </a:t>
            </a:r>
            <a:r>
              <a:rPr lang="en-US" dirty="0" err="1"/>
              <a:t>telefoni</a:t>
            </a:r>
            <a:r>
              <a:rPr lang="en-US" dirty="0"/>
              <a:t>, </a:t>
            </a:r>
            <a:r>
              <a:rPr lang="en-US" dirty="0" err="1"/>
              <a:t>gps</a:t>
            </a:r>
            <a:r>
              <a:rPr lang="en-US" dirty="0"/>
              <a:t>, tablet Android, </a:t>
            </a:r>
            <a:r>
              <a:rPr lang="en-US" dirty="0" err="1"/>
              <a:t>RaspberryPI</a:t>
            </a:r>
            <a:r>
              <a:rPr lang="en-US" dirty="0"/>
              <a:t>)</a:t>
            </a:r>
            <a:endParaRPr lang="it-IT" dirty="0"/>
          </a:p>
        </p:txBody>
      </p:sp>
      <p:pic>
        <p:nvPicPr>
          <p:cNvPr id="3074" name="Picture 2">
            <a:extLst>
              <a:ext uri="{FF2B5EF4-FFF2-40B4-BE49-F238E27FC236}">
                <a16:creationId xmlns:a16="http://schemas.microsoft.com/office/drawing/2014/main" id="{FA44A892-421E-4BA7-8CD9-10EDCED3A2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0691" y="2327564"/>
            <a:ext cx="2539607" cy="3524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0092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5F5FD-B13E-426B-BC6F-F7471CC45A27}"/>
              </a:ext>
            </a:extLst>
          </p:cNvPr>
          <p:cNvSpPr>
            <a:spLocks noGrp="1"/>
          </p:cNvSpPr>
          <p:nvPr>
            <p:ph type="title"/>
          </p:nvPr>
        </p:nvSpPr>
        <p:spPr/>
        <p:txBody>
          <a:bodyPr/>
          <a:lstStyle/>
          <a:p>
            <a:r>
              <a:rPr lang="it-IT"/>
              <a:t>Ci vuole un grande pennello!</a:t>
            </a:r>
          </a:p>
        </p:txBody>
      </p:sp>
      <p:sp>
        <p:nvSpPr>
          <p:cNvPr id="3" name="Segnaposto contenuto 2">
            <a:extLst>
              <a:ext uri="{FF2B5EF4-FFF2-40B4-BE49-F238E27FC236}">
                <a16:creationId xmlns:a16="http://schemas.microsoft.com/office/drawing/2014/main" id="{E6D461C6-382B-4D78-97B2-4E16A5636C31}"/>
              </a:ext>
            </a:extLst>
          </p:cNvPr>
          <p:cNvSpPr>
            <a:spLocks noGrp="1"/>
          </p:cNvSpPr>
          <p:nvPr>
            <p:ph sz="half" idx="1"/>
          </p:nvPr>
        </p:nvSpPr>
        <p:spPr>
          <a:xfrm>
            <a:off x="1097280" y="1845733"/>
            <a:ext cx="3217270" cy="3764953"/>
          </a:xfrm>
        </p:spPr>
        <p:txBody>
          <a:bodyPr>
            <a:normAutofit fontScale="77500" lnSpcReduction="20000"/>
          </a:bodyPr>
          <a:lstStyle/>
          <a:p>
            <a:pPr marL="0" indent="0">
              <a:buNone/>
            </a:pPr>
            <a:r>
              <a:rPr lang="it-IT">
                <a:latin typeface="+mj-lt"/>
              </a:rPr>
              <a:t>Di conseguenza, possiamo dire che è fondamentale essere presenti sui Social media per:</a:t>
            </a:r>
          </a:p>
          <a:p>
            <a:pPr lvl="1"/>
            <a:r>
              <a:rPr lang="it-IT" b="1">
                <a:latin typeface="+mj-lt"/>
              </a:rPr>
              <a:t>Brand </a:t>
            </a:r>
            <a:r>
              <a:rPr lang="it-IT" b="1" err="1">
                <a:latin typeface="+mj-lt"/>
              </a:rPr>
              <a:t>Awarness</a:t>
            </a:r>
            <a:r>
              <a:rPr lang="it-IT">
                <a:latin typeface="+mj-lt"/>
              </a:rPr>
              <a:t>: migliorare la stabilità del nostro brand, se tanti già si fidano, anche io posso farlo!</a:t>
            </a:r>
          </a:p>
          <a:p>
            <a:pPr lvl="1"/>
            <a:r>
              <a:rPr lang="it-IT" b="1">
                <a:latin typeface="+mj-lt"/>
              </a:rPr>
              <a:t>Engagement</a:t>
            </a:r>
            <a:r>
              <a:rPr lang="it-IT">
                <a:latin typeface="+mj-lt"/>
              </a:rPr>
              <a:t>: raggiungere i secondi e terzi gradi di separazione sociale</a:t>
            </a:r>
          </a:p>
          <a:p>
            <a:pPr lvl="1"/>
            <a:r>
              <a:rPr lang="it-IT" b="1">
                <a:latin typeface="+mj-lt"/>
              </a:rPr>
              <a:t>Lead generation</a:t>
            </a:r>
            <a:r>
              <a:rPr lang="it-IT">
                <a:latin typeface="+mj-lt"/>
              </a:rPr>
              <a:t>: profilare consapevolmente o inconsapevolmente potenziali contatti realmente interessati</a:t>
            </a:r>
          </a:p>
          <a:p>
            <a:pPr lvl="1"/>
            <a:r>
              <a:rPr lang="it-IT" b="1">
                <a:latin typeface="+mj-lt"/>
              </a:rPr>
              <a:t>Conversion to target</a:t>
            </a:r>
            <a:r>
              <a:rPr lang="it-IT">
                <a:latin typeface="+mj-lt"/>
              </a:rPr>
              <a:t>: leggo il post, approfondisco sullo shop</a:t>
            </a:r>
          </a:p>
          <a:p>
            <a:pPr lvl="1"/>
            <a:endParaRPr lang="it-IT">
              <a:latin typeface="+mj-lt"/>
            </a:endParaRPr>
          </a:p>
          <a:p>
            <a:pPr lvl="1"/>
            <a:endParaRPr lang="it-IT">
              <a:latin typeface="+mj-lt"/>
            </a:endParaRPr>
          </a:p>
          <a:p>
            <a:pPr marL="0" indent="0">
              <a:buNone/>
            </a:pPr>
            <a:endParaRPr lang="it-IT">
              <a:latin typeface="+mj-lt"/>
            </a:endParaRPr>
          </a:p>
        </p:txBody>
      </p:sp>
      <p:graphicFrame>
        <p:nvGraphicFramePr>
          <p:cNvPr id="5" name="Segnaposto contenuto 4">
            <a:extLst>
              <a:ext uri="{FF2B5EF4-FFF2-40B4-BE49-F238E27FC236}">
                <a16:creationId xmlns:a16="http://schemas.microsoft.com/office/drawing/2014/main" id="{CB4206D8-9972-4B27-82F3-81A95843DECF}"/>
              </a:ext>
            </a:extLst>
          </p:cNvPr>
          <p:cNvGraphicFramePr>
            <a:graphicFrameLocks noGrp="1"/>
          </p:cNvGraphicFramePr>
          <p:nvPr>
            <p:ph sz="half" idx="2"/>
          </p:nvPr>
        </p:nvGraphicFramePr>
        <p:xfrm>
          <a:off x="4314549" y="1846263"/>
          <a:ext cx="6841131"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56319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5F5FD-B13E-426B-BC6F-F7471CC45A27}"/>
              </a:ext>
            </a:extLst>
          </p:cNvPr>
          <p:cNvSpPr>
            <a:spLocks noGrp="1"/>
          </p:cNvSpPr>
          <p:nvPr>
            <p:ph type="title"/>
          </p:nvPr>
        </p:nvSpPr>
        <p:spPr/>
        <p:txBody>
          <a:bodyPr/>
          <a:lstStyle/>
          <a:p>
            <a:r>
              <a:rPr lang="it-IT"/>
              <a:t>Facebook</a:t>
            </a:r>
          </a:p>
        </p:txBody>
      </p:sp>
      <p:pic>
        <p:nvPicPr>
          <p:cNvPr id="8" name="Segnaposto contenuto 7">
            <a:extLst>
              <a:ext uri="{FF2B5EF4-FFF2-40B4-BE49-F238E27FC236}">
                <a16:creationId xmlns:a16="http://schemas.microsoft.com/office/drawing/2014/main" id="{48150118-74D0-4F3A-A1BF-39D30C80BC35}"/>
              </a:ext>
            </a:extLst>
          </p:cNvPr>
          <p:cNvPicPr>
            <a:picLocks noGrp="1" noChangeAspect="1"/>
          </p:cNvPicPr>
          <p:nvPr>
            <p:ph sz="half" idx="2"/>
          </p:nvPr>
        </p:nvPicPr>
        <p:blipFill rotWithShape="1">
          <a:blip r:embed="rId2"/>
          <a:srcRect l="45234" t="20611" r="25995" b="12332"/>
          <a:stretch/>
        </p:blipFill>
        <p:spPr>
          <a:xfrm>
            <a:off x="4755936" y="1845734"/>
            <a:ext cx="3367455" cy="4251414"/>
          </a:xfrm>
          <a:prstGeom prst="rect">
            <a:avLst/>
          </a:prstGeom>
          <a:ln>
            <a:noFill/>
          </a:ln>
          <a:effectLst>
            <a:outerShdw blurRad="292100" dist="139700" dir="2700000" algn="tl" rotWithShape="0">
              <a:srgbClr val="333333">
                <a:alpha val="65000"/>
              </a:srgbClr>
            </a:outerShdw>
          </a:effectLst>
        </p:spPr>
      </p:pic>
      <p:sp>
        <p:nvSpPr>
          <p:cNvPr id="14" name="Segnaposto contenuto 13">
            <a:extLst>
              <a:ext uri="{FF2B5EF4-FFF2-40B4-BE49-F238E27FC236}">
                <a16:creationId xmlns:a16="http://schemas.microsoft.com/office/drawing/2014/main" id="{06D61526-958D-4336-92C2-204B892F48B1}"/>
              </a:ext>
            </a:extLst>
          </p:cNvPr>
          <p:cNvSpPr>
            <a:spLocks noGrp="1"/>
          </p:cNvSpPr>
          <p:nvPr>
            <p:ph sz="half" idx="1"/>
          </p:nvPr>
        </p:nvSpPr>
        <p:spPr>
          <a:xfrm>
            <a:off x="1097278" y="1845734"/>
            <a:ext cx="3367455" cy="4131734"/>
          </a:xfrm>
        </p:spPr>
        <p:txBody>
          <a:bodyPr>
            <a:normAutofit fontScale="92500" lnSpcReduction="10000"/>
          </a:bodyPr>
          <a:lstStyle/>
          <a:p>
            <a:r>
              <a:rPr lang="it-IT"/>
              <a:t>Un post ad alto </a:t>
            </a:r>
            <a:r>
              <a:rPr lang="it-IT" b="1"/>
              <a:t>impatto cromatico</a:t>
            </a:r>
            <a:r>
              <a:rPr lang="it-IT"/>
              <a:t> è sempre una buona strategia per evitare di perdersi in mezzo tanto post testuali e può diventare veicolo di condivisione per </a:t>
            </a:r>
            <a:r>
              <a:rPr lang="it-IT" b="1"/>
              <a:t>Q&amp;A</a:t>
            </a:r>
            <a:r>
              <a:rPr lang="it-IT"/>
              <a:t>.</a:t>
            </a:r>
          </a:p>
          <a:p>
            <a:r>
              <a:rPr lang="it-IT"/>
              <a:t>Nessuno di noi sa </a:t>
            </a:r>
            <a:r>
              <a:rPr lang="it-IT" b="1"/>
              <a:t>Rosso Pontormo </a:t>
            </a:r>
            <a:r>
              <a:rPr lang="it-IT"/>
              <a:t>è un utente reale ma a nostra percezione è stato seguito nella risoluzione di un problema o inviato ad approfondimento.</a:t>
            </a:r>
          </a:p>
        </p:txBody>
      </p:sp>
      <p:pic>
        <p:nvPicPr>
          <p:cNvPr id="15" name="Segnaposto contenuto 11">
            <a:extLst>
              <a:ext uri="{FF2B5EF4-FFF2-40B4-BE49-F238E27FC236}">
                <a16:creationId xmlns:a16="http://schemas.microsoft.com/office/drawing/2014/main" id="{6473C916-B9E0-4E84-8895-D6405B53C1EC}"/>
              </a:ext>
            </a:extLst>
          </p:cNvPr>
          <p:cNvPicPr>
            <a:picLocks noChangeAspect="1"/>
          </p:cNvPicPr>
          <p:nvPr/>
        </p:nvPicPr>
        <p:blipFill rotWithShape="1">
          <a:blip r:embed="rId3"/>
          <a:srcRect l="45557" t="42523" r="26221" b="25951"/>
          <a:stretch/>
        </p:blipFill>
        <p:spPr>
          <a:xfrm>
            <a:off x="8247355" y="3666478"/>
            <a:ext cx="3435842" cy="20790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51621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5F5FD-B13E-426B-BC6F-F7471CC45A27}"/>
              </a:ext>
            </a:extLst>
          </p:cNvPr>
          <p:cNvSpPr>
            <a:spLocks noGrp="1"/>
          </p:cNvSpPr>
          <p:nvPr>
            <p:ph type="title"/>
          </p:nvPr>
        </p:nvSpPr>
        <p:spPr/>
        <p:txBody>
          <a:bodyPr/>
          <a:lstStyle/>
          <a:p>
            <a:r>
              <a:rPr lang="it-IT"/>
              <a:t>YouTube</a:t>
            </a:r>
          </a:p>
        </p:txBody>
      </p:sp>
      <p:sp>
        <p:nvSpPr>
          <p:cNvPr id="14" name="Segnaposto contenuto 13">
            <a:extLst>
              <a:ext uri="{FF2B5EF4-FFF2-40B4-BE49-F238E27FC236}">
                <a16:creationId xmlns:a16="http://schemas.microsoft.com/office/drawing/2014/main" id="{06D61526-958D-4336-92C2-204B892F48B1}"/>
              </a:ext>
            </a:extLst>
          </p:cNvPr>
          <p:cNvSpPr>
            <a:spLocks noGrp="1"/>
          </p:cNvSpPr>
          <p:nvPr>
            <p:ph sz="half" idx="1"/>
          </p:nvPr>
        </p:nvSpPr>
        <p:spPr>
          <a:xfrm>
            <a:off x="1097279" y="1845734"/>
            <a:ext cx="4760619" cy="4131734"/>
          </a:xfrm>
        </p:spPr>
        <p:txBody>
          <a:bodyPr>
            <a:normAutofit fontScale="92500" lnSpcReduction="10000"/>
          </a:bodyPr>
          <a:lstStyle/>
          <a:p>
            <a:r>
              <a:rPr lang="it-IT"/>
              <a:t>Obi Italia invece decide di regalarci una </a:t>
            </a:r>
            <a:r>
              <a:rPr lang="it-IT" b="1"/>
              <a:t>consulenza professionale</a:t>
            </a:r>
            <a:r>
              <a:rPr lang="it-IT"/>
              <a:t>, anche in questo caso l’unico elemento di rimando al brand è la professionalità ed i colori dei suoi esperti che ci seguono </a:t>
            </a:r>
            <a:r>
              <a:rPr lang="it-IT" b="1"/>
              <a:t>passo-passo</a:t>
            </a:r>
            <a:r>
              <a:rPr lang="it-IT"/>
              <a:t> nella risoluzione di problema casalingo, ovviamente gestito tramite prodotti di facile reperimento anche il lock-down!</a:t>
            </a:r>
          </a:p>
          <a:p>
            <a:r>
              <a:rPr lang="it-IT"/>
              <a:t>Questa tecnica è utile ed anche in questo caso ci permette di aumentare l’importanza del nostro brand consentendo ai nostri utenti di capire che noi siamo i leader del settore!</a:t>
            </a:r>
          </a:p>
        </p:txBody>
      </p:sp>
      <p:pic>
        <p:nvPicPr>
          <p:cNvPr id="6" name="Segnaposto contenuto 5">
            <a:extLst>
              <a:ext uri="{FF2B5EF4-FFF2-40B4-BE49-F238E27FC236}">
                <a16:creationId xmlns:a16="http://schemas.microsoft.com/office/drawing/2014/main" id="{BD767422-2932-4279-BAE8-DFEED026EA35}"/>
              </a:ext>
            </a:extLst>
          </p:cNvPr>
          <p:cNvPicPr>
            <a:picLocks noGrp="1" noChangeAspect="1"/>
          </p:cNvPicPr>
          <p:nvPr>
            <p:ph sz="half" idx="2"/>
          </p:nvPr>
        </p:nvPicPr>
        <p:blipFill rotWithShape="1">
          <a:blip r:embed="rId2"/>
          <a:srcRect t="19428" r="9341"/>
          <a:stretch/>
        </p:blipFill>
        <p:spPr>
          <a:xfrm>
            <a:off x="6334103" y="1993734"/>
            <a:ext cx="5100336" cy="3875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6821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5F5FD-B13E-426B-BC6F-F7471CC45A27}"/>
              </a:ext>
            </a:extLst>
          </p:cNvPr>
          <p:cNvSpPr>
            <a:spLocks noGrp="1"/>
          </p:cNvSpPr>
          <p:nvPr>
            <p:ph type="title"/>
          </p:nvPr>
        </p:nvSpPr>
        <p:spPr/>
        <p:txBody>
          <a:bodyPr/>
          <a:lstStyle/>
          <a:p>
            <a:r>
              <a:rPr lang="it-IT"/>
              <a:t>Instagram</a:t>
            </a:r>
          </a:p>
        </p:txBody>
      </p:sp>
      <p:sp>
        <p:nvSpPr>
          <p:cNvPr id="14" name="Segnaposto contenuto 13">
            <a:extLst>
              <a:ext uri="{FF2B5EF4-FFF2-40B4-BE49-F238E27FC236}">
                <a16:creationId xmlns:a16="http://schemas.microsoft.com/office/drawing/2014/main" id="{06D61526-958D-4336-92C2-204B892F48B1}"/>
              </a:ext>
            </a:extLst>
          </p:cNvPr>
          <p:cNvSpPr>
            <a:spLocks noGrp="1"/>
          </p:cNvSpPr>
          <p:nvPr>
            <p:ph sz="half" idx="1"/>
          </p:nvPr>
        </p:nvSpPr>
        <p:spPr>
          <a:xfrm>
            <a:off x="1097279" y="1845734"/>
            <a:ext cx="4760619" cy="4131734"/>
          </a:xfrm>
        </p:spPr>
        <p:txBody>
          <a:bodyPr>
            <a:normAutofit fontScale="92500" lnSpcReduction="20000"/>
          </a:bodyPr>
          <a:lstStyle/>
          <a:p>
            <a:r>
              <a:rPr lang="it-IT"/>
              <a:t>Morellato contrariamente ai precedenti due ha la necessità di promuovere un prodotto estetico, in questo caso lo fa presentando le collezioni direttamente sotto forma di immagine e ci fa capire che anche l’ordine di inserimento può diventare uno strumento, attenzione però che questi schemi rimangono reali solo se visti a pc!</a:t>
            </a:r>
          </a:p>
          <a:p>
            <a:r>
              <a:rPr lang="it-IT"/>
              <a:t>Ricordiamoci sempre che l’uso degli hashtag non è opzionale! Diventa uno strumento di ricerca e di condivisione dei contenuti, non solo del nostro motto.</a:t>
            </a:r>
          </a:p>
        </p:txBody>
      </p:sp>
      <p:pic>
        <p:nvPicPr>
          <p:cNvPr id="7" name="Segnaposto contenuto 6">
            <a:extLst>
              <a:ext uri="{FF2B5EF4-FFF2-40B4-BE49-F238E27FC236}">
                <a16:creationId xmlns:a16="http://schemas.microsoft.com/office/drawing/2014/main" id="{30B4610D-5B14-428A-8AD1-DB1B9F09B4AD}"/>
              </a:ext>
            </a:extLst>
          </p:cNvPr>
          <p:cNvPicPr>
            <a:picLocks noGrp="1" noChangeAspect="1"/>
          </p:cNvPicPr>
          <p:nvPr>
            <p:ph sz="half" idx="2"/>
          </p:nvPr>
        </p:nvPicPr>
        <p:blipFill rotWithShape="1">
          <a:blip r:embed="rId2"/>
          <a:srcRect l="23837" t="9988" r="24556"/>
          <a:stretch/>
        </p:blipFill>
        <p:spPr>
          <a:xfrm>
            <a:off x="6096000" y="1845734"/>
            <a:ext cx="3699621" cy="3495297"/>
          </a:xfrm>
          <a:prstGeom prst="rect">
            <a:avLst/>
          </a:prstGeom>
          <a:ln>
            <a:noFill/>
          </a:ln>
          <a:effectLst>
            <a:outerShdw blurRad="292100" dist="139700" dir="2700000" algn="tl" rotWithShape="0">
              <a:srgbClr val="333333">
                <a:alpha val="65000"/>
              </a:srgbClr>
            </a:outerShdw>
          </a:effectLst>
        </p:spPr>
      </p:pic>
      <p:pic>
        <p:nvPicPr>
          <p:cNvPr id="9" name="Immagine 8">
            <a:extLst>
              <a:ext uri="{FF2B5EF4-FFF2-40B4-BE49-F238E27FC236}">
                <a16:creationId xmlns:a16="http://schemas.microsoft.com/office/drawing/2014/main" id="{92C71932-53A4-40E2-B8DD-071F2DEBBBB0}"/>
              </a:ext>
            </a:extLst>
          </p:cNvPr>
          <p:cNvPicPr>
            <a:picLocks noChangeAspect="1"/>
          </p:cNvPicPr>
          <p:nvPr/>
        </p:nvPicPr>
        <p:blipFill rotWithShape="1">
          <a:blip r:embed="rId3"/>
          <a:srcRect l="50607" t="26026" r="25509" b="16293"/>
          <a:stretch/>
        </p:blipFill>
        <p:spPr>
          <a:xfrm>
            <a:off x="9113816" y="3134802"/>
            <a:ext cx="2041864" cy="2671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60213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5F5FD-B13E-426B-BC6F-F7471CC45A27}"/>
              </a:ext>
            </a:extLst>
          </p:cNvPr>
          <p:cNvSpPr>
            <a:spLocks noGrp="1"/>
          </p:cNvSpPr>
          <p:nvPr>
            <p:ph type="title"/>
          </p:nvPr>
        </p:nvSpPr>
        <p:spPr/>
        <p:txBody>
          <a:bodyPr/>
          <a:lstStyle/>
          <a:p>
            <a:r>
              <a:rPr lang="it-IT"/>
              <a:t>Pinterest</a:t>
            </a:r>
          </a:p>
        </p:txBody>
      </p:sp>
      <p:sp>
        <p:nvSpPr>
          <p:cNvPr id="14" name="Segnaposto contenuto 13">
            <a:extLst>
              <a:ext uri="{FF2B5EF4-FFF2-40B4-BE49-F238E27FC236}">
                <a16:creationId xmlns:a16="http://schemas.microsoft.com/office/drawing/2014/main" id="{06D61526-958D-4336-92C2-204B892F48B1}"/>
              </a:ext>
            </a:extLst>
          </p:cNvPr>
          <p:cNvSpPr>
            <a:spLocks noGrp="1"/>
          </p:cNvSpPr>
          <p:nvPr>
            <p:ph sz="half" idx="1"/>
          </p:nvPr>
        </p:nvSpPr>
        <p:spPr>
          <a:xfrm>
            <a:off x="1097279" y="1845734"/>
            <a:ext cx="4760619" cy="4131734"/>
          </a:xfrm>
        </p:spPr>
        <p:txBody>
          <a:bodyPr/>
          <a:lstStyle/>
          <a:p>
            <a:r>
              <a:rPr lang="it-IT"/>
              <a:t>Altro salotto dedicato alle forme ed al design, in questo caso il rendersi differenti è ancora più complicato a causa dei filtri contenuto.</a:t>
            </a:r>
          </a:p>
          <a:p>
            <a:r>
              <a:rPr lang="it-IT"/>
              <a:t>Permette in ogni caso di convertire la visita verso il nostro sito tramite quanto già eseguito in ambito di SEO.</a:t>
            </a:r>
          </a:p>
        </p:txBody>
      </p:sp>
      <p:pic>
        <p:nvPicPr>
          <p:cNvPr id="6" name="Segnaposto contenuto 5">
            <a:extLst>
              <a:ext uri="{FF2B5EF4-FFF2-40B4-BE49-F238E27FC236}">
                <a16:creationId xmlns:a16="http://schemas.microsoft.com/office/drawing/2014/main" id="{904837E1-B3CD-4D57-A3C1-11DB91AC1603}"/>
              </a:ext>
            </a:extLst>
          </p:cNvPr>
          <p:cNvPicPr>
            <a:picLocks noGrp="1" noChangeAspect="1"/>
          </p:cNvPicPr>
          <p:nvPr>
            <p:ph sz="half" idx="2"/>
          </p:nvPr>
        </p:nvPicPr>
        <p:blipFill rotWithShape="1">
          <a:blip r:embed="rId2"/>
          <a:srcRect t="20311"/>
          <a:stretch/>
        </p:blipFill>
        <p:spPr>
          <a:xfrm>
            <a:off x="5857898" y="1845734"/>
            <a:ext cx="5044200" cy="3436506"/>
          </a:xfrm>
          <a:prstGeom prst="rect">
            <a:avLst/>
          </a:prstGeom>
          <a:ln>
            <a:noFill/>
          </a:ln>
          <a:effectLst>
            <a:outerShdw blurRad="292100" dist="139700" dir="2700000" algn="tl" rotWithShape="0">
              <a:srgbClr val="333333">
                <a:alpha val="65000"/>
              </a:srgbClr>
            </a:outerShdw>
          </a:effectLst>
        </p:spPr>
      </p:pic>
      <p:pic>
        <p:nvPicPr>
          <p:cNvPr id="10" name="Immagine 9">
            <a:extLst>
              <a:ext uri="{FF2B5EF4-FFF2-40B4-BE49-F238E27FC236}">
                <a16:creationId xmlns:a16="http://schemas.microsoft.com/office/drawing/2014/main" id="{BBF59E34-87D0-4547-904F-363CCF5716F8}"/>
              </a:ext>
            </a:extLst>
          </p:cNvPr>
          <p:cNvPicPr>
            <a:picLocks noChangeAspect="1"/>
          </p:cNvPicPr>
          <p:nvPr/>
        </p:nvPicPr>
        <p:blipFill rotWithShape="1">
          <a:blip r:embed="rId3"/>
          <a:srcRect l="18137" t="35469" r="22517" b="14421"/>
          <a:stretch/>
        </p:blipFill>
        <p:spPr>
          <a:xfrm>
            <a:off x="8280742" y="3916641"/>
            <a:ext cx="2854880" cy="20608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17861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5F5FD-B13E-426B-BC6F-F7471CC45A27}"/>
              </a:ext>
            </a:extLst>
          </p:cNvPr>
          <p:cNvSpPr>
            <a:spLocks noGrp="1"/>
          </p:cNvSpPr>
          <p:nvPr>
            <p:ph type="title"/>
          </p:nvPr>
        </p:nvSpPr>
        <p:spPr/>
        <p:txBody>
          <a:bodyPr/>
          <a:lstStyle/>
          <a:p>
            <a:r>
              <a:rPr lang="it-IT"/>
              <a:t>Twitter</a:t>
            </a:r>
          </a:p>
        </p:txBody>
      </p:sp>
      <p:sp>
        <p:nvSpPr>
          <p:cNvPr id="14" name="Segnaposto contenuto 13">
            <a:extLst>
              <a:ext uri="{FF2B5EF4-FFF2-40B4-BE49-F238E27FC236}">
                <a16:creationId xmlns:a16="http://schemas.microsoft.com/office/drawing/2014/main" id="{06D61526-958D-4336-92C2-204B892F48B1}"/>
              </a:ext>
            </a:extLst>
          </p:cNvPr>
          <p:cNvSpPr>
            <a:spLocks noGrp="1"/>
          </p:cNvSpPr>
          <p:nvPr>
            <p:ph sz="half" idx="1"/>
          </p:nvPr>
        </p:nvSpPr>
        <p:spPr>
          <a:xfrm>
            <a:off x="1097280" y="1845734"/>
            <a:ext cx="3758806" cy="4131734"/>
          </a:xfrm>
        </p:spPr>
        <p:txBody>
          <a:bodyPr>
            <a:normAutofit fontScale="92500" lnSpcReduction="10000"/>
          </a:bodyPr>
          <a:lstStyle/>
          <a:p>
            <a:r>
              <a:rPr lang="it-IT"/>
              <a:t>Uno tra i Social più problematici di gestire, molti post, tanti ed in poco tempo, il senso è informazione istantanea ed alla portata di tutti, nessun amico, nessun nemico, posso leggere tutto da qualunque punto, unico aggancio con la nostra identità: l’immagine dell’account e quella in evidenza, anche in questo caso gli hashtag diventano fondamentali.</a:t>
            </a:r>
          </a:p>
        </p:txBody>
      </p:sp>
      <p:pic>
        <p:nvPicPr>
          <p:cNvPr id="7" name="Segnaposto contenuto 6">
            <a:extLst>
              <a:ext uri="{FF2B5EF4-FFF2-40B4-BE49-F238E27FC236}">
                <a16:creationId xmlns:a16="http://schemas.microsoft.com/office/drawing/2014/main" id="{122DDB33-3176-4F41-A563-2335E4883369}"/>
              </a:ext>
            </a:extLst>
          </p:cNvPr>
          <p:cNvPicPr>
            <a:picLocks noGrp="1" noChangeAspect="1"/>
          </p:cNvPicPr>
          <p:nvPr>
            <p:ph sz="half" idx="2"/>
          </p:nvPr>
        </p:nvPicPr>
        <p:blipFill rotWithShape="1">
          <a:blip r:embed="rId2"/>
          <a:srcRect l="30311" t="9988" r="37143"/>
          <a:stretch/>
        </p:blipFill>
        <p:spPr>
          <a:xfrm>
            <a:off x="5202790" y="1845734"/>
            <a:ext cx="2825968" cy="4233478"/>
          </a:xfrm>
          <a:prstGeom prst="rect">
            <a:avLst/>
          </a:prstGeom>
          <a:ln>
            <a:noFill/>
          </a:ln>
          <a:effectLst>
            <a:outerShdw blurRad="292100" dist="139700" dir="2700000" algn="tl" rotWithShape="0">
              <a:srgbClr val="333333">
                <a:alpha val="65000"/>
              </a:srgbClr>
            </a:outerShdw>
          </a:effectLst>
        </p:spPr>
      </p:pic>
      <p:pic>
        <p:nvPicPr>
          <p:cNvPr id="12" name="Immagine 11">
            <a:extLst>
              <a:ext uri="{FF2B5EF4-FFF2-40B4-BE49-F238E27FC236}">
                <a16:creationId xmlns:a16="http://schemas.microsoft.com/office/drawing/2014/main" id="{6FBE3B14-D27A-4B6A-9541-3B9C792ABB54}"/>
              </a:ext>
            </a:extLst>
          </p:cNvPr>
          <p:cNvPicPr>
            <a:picLocks noChangeAspect="1"/>
          </p:cNvPicPr>
          <p:nvPr/>
        </p:nvPicPr>
        <p:blipFill rotWithShape="1">
          <a:blip r:embed="rId3"/>
          <a:srcRect l="31311" t="28592" r="37742" b="24385"/>
          <a:stretch/>
        </p:blipFill>
        <p:spPr>
          <a:xfrm>
            <a:off x="8375462" y="2082605"/>
            <a:ext cx="3068911" cy="25258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8566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5F5FD-B13E-426B-BC6F-F7471CC45A27}"/>
              </a:ext>
            </a:extLst>
          </p:cNvPr>
          <p:cNvSpPr>
            <a:spLocks noGrp="1"/>
          </p:cNvSpPr>
          <p:nvPr>
            <p:ph type="title"/>
          </p:nvPr>
        </p:nvSpPr>
        <p:spPr/>
        <p:txBody>
          <a:bodyPr/>
          <a:lstStyle/>
          <a:p>
            <a:r>
              <a:rPr lang="it-IT"/>
              <a:t>Linkedin</a:t>
            </a:r>
          </a:p>
        </p:txBody>
      </p:sp>
      <p:sp>
        <p:nvSpPr>
          <p:cNvPr id="14" name="Segnaposto contenuto 13">
            <a:extLst>
              <a:ext uri="{FF2B5EF4-FFF2-40B4-BE49-F238E27FC236}">
                <a16:creationId xmlns:a16="http://schemas.microsoft.com/office/drawing/2014/main" id="{06D61526-958D-4336-92C2-204B892F48B1}"/>
              </a:ext>
            </a:extLst>
          </p:cNvPr>
          <p:cNvSpPr>
            <a:spLocks noGrp="1"/>
          </p:cNvSpPr>
          <p:nvPr>
            <p:ph sz="half" idx="1"/>
          </p:nvPr>
        </p:nvSpPr>
        <p:spPr>
          <a:xfrm>
            <a:off x="1097279" y="1845734"/>
            <a:ext cx="6022612" cy="4131734"/>
          </a:xfrm>
        </p:spPr>
        <p:txBody>
          <a:bodyPr>
            <a:normAutofit fontScale="92500" lnSpcReduction="20000"/>
          </a:bodyPr>
          <a:lstStyle/>
          <a:p>
            <a:r>
              <a:rPr lang="it-IT"/>
              <a:t>Primo social lavorativo, viene frequentato sai da lavoratori che da datori di lavoro.</a:t>
            </a:r>
          </a:p>
          <a:p>
            <a:r>
              <a:rPr lang="it-IT"/>
              <a:t>I primi spesso in cerca di una nuova opportunità, i secondi in cerca di conferme reali sulla posizione del candidato, conferma basata sul riconoscimento pubblico di competenza ottenuto da colleghi e datori di lavoro.</a:t>
            </a:r>
          </a:p>
          <a:p>
            <a:r>
              <a:rPr lang="it-IT"/>
              <a:t>Nel caso aziendale ricopre quindi il ruolo di sistema centralizzato per la gestione delle figure lavorative oltre che da motore di ricerca di candidati.</a:t>
            </a:r>
          </a:p>
          <a:p>
            <a:r>
              <a:rPr lang="it-IT"/>
              <a:t>Quello che postiamo qui è quanto vogliamo rendere pubblico della nostra vita lavorativa sia a livello personale che aziendale.</a:t>
            </a:r>
          </a:p>
        </p:txBody>
      </p:sp>
      <p:pic>
        <p:nvPicPr>
          <p:cNvPr id="6" name="Segnaposto contenuto 5">
            <a:extLst>
              <a:ext uri="{FF2B5EF4-FFF2-40B4-BE49-F238E27FC236}">
                <a16:creationId xmlns:a16="http://schemas.microsoft.com/office/drawing/2014/main" id="{B80C1BA4-E708-4D59-9D6B-7DBFC3E8AEA7}"/>
              </a:ext>
            </a:extLst>
          </p:cNvPr>
          <p:cNvPicPr>
            <a:picLocks noGrp="1" noChangeAspect="1"/>
          </p:cNvPicPr>
          <p:nvPr>
            <p:ph sz="half" idx="2"/>
          </p:nvPr>
        </p:nvPicPr>
        <p:blipFill rotWithShape="1">
          <a:blip r:embed="rId2"/>
          <a:srcRect l="19342" t="9324" r="37503"/>
          <a:stretch/>
        </p:blipFill>
        <p:spPr>
          <a:xfrm>
            <a:off x="8066251" y="1918312"/>
            <a:ext cx="3089429" cy="35161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41490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672148-FCC5-4A63-94AE-325DAD890C3F}"/>
              </a:ext>
            </a:extLst>
          </p:cNvPr>
          <p:cNvSpPr>
            <a:spLocks noGrp="1"/>
          </p:cNvSpPr>
          <p:nvPr>
            <p:ph type="title"/>
          </p:nvPr>
        </p:nvSpPr>
        <p:spPr/>
        <p:txBody>
          <a:bodyPr/>
          <a:lstStyle/>
          <a:p>
            <a:r>
              <a:rPr lang="it-IT"/>
              <a:t>L’ago ipodermico e il proiettile invisibile</a:t>
            </a:r>
          </a:p>
        </p:txBody>
      </p:sp>
      <p:sp>
        <p:nvSpPr>
          <p:cNvPr id="9" name="Segnaposto contenuto 11">
            <a:extLst>
              <a:ext uri="{FF2B5EF4-FFF2-40B4-BE49-F238E27FC236}">
                <a16:creationId xmlns:a16="http://schemas.microsoft.com/office/drawing/2014/main" id="{D3A89050-3B3B-4C1A-AA00-0566F769EAFD}"/>
              </a:ext>
            </a:extLst>
          </p:cNvPr>
          <p:cNvSpPr>
            <a:spLocks noGrp="1"/>
          </p:cNvSpPr>
          <p:nvPr>
            <p:ph sz="half" idx="1"/>
          </p:nvPr>
        </p:nvSpPr>
        <p:spPr>
          <a:xfrm>
            <a:off x="1097278" y="1845734"/>
            <a:ext cx="6022613" cy="3827097"/>
          </a:xfrm>
        </p:spPr>
        <p:txBody>
          <a:bodyPr>
            <a:normAutofit fontScale="92500" lnSpcReduction="20000"/>
          </a:bodyPr>
          <a:lstStyle/>
          <a:p>
            <a:r>
              <a:rPr lang="it-IT" b="0" i="0">
                <a:solidFill>
                  <a:srgbClr val="202124"/>
                </a:solidFill>
                <a:effectLst/>
                <a:latin typeface="+mj-lt"/>
              </a:rPr>
              <a:t>Su quest</a:t>
            </a:r>
            <a:r>
              <a:rPr lang="it-IT">
                <a:solidFill>
                  <a:srgbClr val="202124"/>
                </a:solidFill>
                <a:latin typeface="+mj-lt"/>
              </a:rPr>
              <a:t>e basi si è fondata tutta la sociologia moderna portando alla luce dei veri e propri meccanismi mentali e comunicativi a noi utili, come la </a:t>
            </a:r>
            <a:r>
              <a:rPr lang="it-IT" b="1">
                <a:solidFill>
                  <a:srgbClr val="202124"/>
                </a:solidFill>
                <a:latin typeface="+mj-lt"/>
              </a:rPr>
              <a:t>teoria dell’ago ipodermico </a:t>
            </a:r>
            <a:r>
              <a:rPr lang="it-IT">
                <a:solidFill>
                  <a:srgbClr val="202124"/>
                </a:solidFill>
                <a:latin typeface="+mj-lt"/>
              </a:rPr>
              <a:t>o i comportamenti di </a:t>
            </a:r>
            <a:r>
              <a:rPr lang="it-IT" b="1">
                <a:solidFill>
                  <a:srgbClr val="202124"/>
                </a:solidFill>
                <a:latin typeface="+mj-lt"/>
              </a:rPr>
              <a:t>agenda-setting</a:t>
            </a:r>
            <a:r>
              <a:rPr lang="it-IT">
                <a:solidFill>
                  <a:srgbClr val="202124"/>
                </a:solidFill>
                <a:latin typeface="+mj-lt"/>
              </a:rPr>
              <a:t>, che ci permettono di eseguire anche discriminazioni su cosa possiamo (o dobbiamo) e non possiamo (o non dobbiamo) utilizzare nella nostra comunicazione e nella nostra immagine online.</a:t>
            </a:r>
          </a:p>
          <a:p>
            <a:r>
              <a:rPr lang="it-IT">
                <a:solidFill>
                  <a:srgbClr val="202124"/>
                </a:solidFill>
                <a:latin typeface="+mj-lt"/>
                <a:ea typeface="Open Sans" panose="020B0606030504020204" pitchFamily="34" charset="0"/>
                <a:cs typeface="Open Sans" panose="020B0606030504020204" pitchFamily="34" charset="0"/>
              </a:rPr>
              <a:t>Su questo meccanismo, comprendiamo anche perché </a:t>
            </a:r>
            <a:r>
              <a:rPr lang="it-IT" b="1">
                <a:solidFill>
                  <a:srgbClr val="202124"/>
                </a:solidFill>
                <a:latin typeface="+mj-lt"/>
                <a:ea typeface="Open Sans" panose="020B0606030504020204" pitchFamily="34" charset="0"/>
                <a:cs typeface="Open Sans" panose="020B0606030504020204" pitchFamily="34" charset="0"/>
              </a:rPr>
              <a:t>l’attrazione esiste verso il simile</a:t>
            </a:r>
            <a:r>
              <a:rPr lang="it-IT">
                <a:solidFill>
                  <a:srgbClr val="202124"/>
                </a:solidFill>
                <a:latin typeface="+mj-lt"/>
                <a:ea typeface="Open Sans" panose="020B0606030504020204" pitchFamily="34" charset="0"/>
                <a:cs typeface="Open Sans" panose="020B0606030504020204" pitchFamily="34" charset="0"/>
              </a:rPr>
              <a:t>, non completamente alieno dalla nostra quotidianità, reale motivo per cui ci è indispensabile comprendere chi davvero è il nostro utente.</a:t>
            </a:r>
            <a:endParaRPr lang="it-IT">
              <a:solidFill>
                <a:srgbClr val="000000"/>
              </a:solidFill>
              <a:latin typeface="+mj-lt"/>
              <a:ea typeface="Open Sans" panose="020B0606030504020204" pitchFamily="34" charset="0"/>
              <a:cs typeface="Open Sans" panose="020B0606030504020204" pitchFamily="34" charset="0"/>
            </a:endParaRPr>
          </a:p>
        </p:txBody>
      </p:sp>
      <p:sp>
        <p:nvSpPr>
          <p:cNvPr id="6" name="CasellaDiTesto 5">
            <a:extLst>
              <a:ext uri="{FF2B5EF4-FFF2-40B4-BE49-F238E27FC236}">
                <a16:creationId xmlns:a16="http://schemas.microsoft.com/office/drawing/2014/main" id="{417CCD44-A027-4213-AC4F-531A861F34CE}"/>
              </a:ext>
            </a:extLst>
          </p:cNvPr>
          <p:cNvSpPr txBox="1"/>
          <p:nvPr/>
        </p:nvSpPr>
        <p:spPr>
          <a:xfrm>
            <a:off x="1555811" y="5781205"/>
            <a:ext cx="4782845" cy="369332"/>
          </a:xfrm>
          <a:prstGeom prst="rect">
            <a:avLst/>
          </a:prstGeom>
          <a:noFill/>
        </p:spPr>
        <p:txBody>
          <a:bodyPr wrap="square">
            <a:spAutoFit/>
          </a:bodyPr>
          <a:lstStyle/>
          <a:p>
            <a:r>
              <a:rPr lang="it-IT">
                <a:solidFill>
                  <a:schemeClr val="accent1"/>
                </a:solidFill>
              </a:rPr>
              <a:t>https://www.pnas.org/content/111/24/8788.full</a:t>
            </a:r>
          </a:p>
        </p:txBody>
      </p:sp>
      <p:pic>
        <p:nvPicPr>
          <p:cNvPr id="1026" name="Picture 2" descr="Table of Contents — June 17, 2014, 111 (24) | PNAS">
            <a:extLst>
              <a:ext uri="{FF2B5EF4-FFF2-40B4-BE49-F238E27FC236}">
                <a16:creationId xmlns:a16="http://schemas.microsoft.com/office/drawing/2014/main" id="{5E46B692-F3AE-4666-B201-03C7371788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7629" y="1845734"/>
            <a:ext cx="3233969" cy="4327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4055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7C0F11-17AC-46BD-9826-D312EDA17F3D}"/>
              </a:ext>
            </a:extLst>
          </p:cNvPr>
          <p:cNvSpPr>
            <a:spLocks noGrp="1"/>
          </p:cNvSpPr>
          <p:nvPr>
            <p:ph type="title"/>
          </p:nvPr>
        </p:nvSpPr>
        <p:spPr/>
        <p:txBody>
          <a:bodyPr/>
          <a:lstStyle/>
          <a:p>
            <a:r>
              <a:rPr lang="it-IT"/>
              <a:t>Da qui i nostri template</a:t>
            </a:r>
          </a:p>
        </p:txBody>
      </p:sp>
      <p:sp>
        <p:nvSpPr>
          <p:cNvPr id="3" name="Segnaposto contenuto 2">
            <a:extLst>
              <a:ext uri="{FF2B5EF4-FFF2-40B4-BE49-F238E27FC236}">
                <a16:creationId xmlns:a16="http://schemas.microsoft.com/office/drawing/2014/main" id="{1344C86A-643C-449F-9114-940F5E4D5F98}"/>
              </a:ext>
            </a:extLst>
          </p:cNvPr>
          <p:cNvSpPr>
            <a:spLocks noGrp="1"/>
          </p:cNvSpPr>
          <p:nvPr>
            <p:ph sz="half" idx="1"/>
          </p:nvPr>
        </p:nvSpPr>
        <p:spPr>
          <a:xfrm>
            <a:off x="1097279" y="1845734"/>
            <a:ext cx="4937760" cy="3578522"/>
          </a:xfrm>
        </p:spPr>
        <p:txBody>
          <a:bodyPr>
            <a:normAutofit/>
          </a:bodyPr>
          <a:lstStyle/>
          <a:p>
            <a:pPr marL="544068" lvl="1" indent="-342900">
              <a:buFont typeface="+mj-lt"/>
              <a:buAutoNum type="arabicPeriod"/>
            </a:pPr>
            <a:r>
              <a:rPr lang="it-IT" b="1"/>
              <a:t>eCommerce</a:t>
            </a:r>
          </a:p>
          <a:p>
            <a:pPr marL="544068" lvl="1" indent="-342900">
              <a:buFont typeface="+mj-lt"/>
              <a:buAutoNum type="arabicPeriod"/>
            </a:pPr>
            <a:r>
              <a:rPr lang="it-IT"/>
              <a:t>Business o corporate</a:t>
            </a:r>
          </a:p>
          <a:p>
            <a:pPr marL="544068" lvl="1" indent="-342900">
              <a:buFont typeface="+mj-lt"/>
              <a:buAutoNum type="arabicPeriod"/>
            </a:pPr>
            <a:r>
              <a:rPr lang="it-IT"/>
              <a:t>Entertainment</a:t>
            </a:r>
          </a:p>
          <a:p>
            <a:pPr marL="544068" lvl="1" indent="-342900">
              <a:buFont typeface="+mj-lt"/>
              <a:buAutoNum type="arabicPeriod"/>
            </a:pPr>
            <a:r>
              <a:rPr lang="it-IT"/>
              <a:t>Portfolio</a:t>
            </a:r>
          </a:p>
          <a:p>
            <a:pPr marL="544068" lvl="1" indent="-342900">
              <a:buFont typeface="+mj-lt"/>
              <a:buAutoNum type="arabicPeriod"/>
            </a:pPr>
            <a:r>
              <a:rPr lang="it-IT"/>
              <a:t>Media</a:t>
            </a:r>
          </a:p>
          <a:p>
            <a:pPr marL="544068" lvl="1" indent="-342900">
              <a:buFont typeface="+mj-lt"/>
              <a:buAutoNum type="arabicPeriod"/>
            </a:pPr>
            <a:r>
              <a:rPr lang="it-IT"/>
              <a:t>Brochure</a:t>
            </a:r>
          </a:p>
          <a:p>
            <a:pPr marL="544068" lvl="1" indent="-342900">
              <a:buFont typeface="+mj-lt"/>
              <a:buAutoNum type="arabicPeriod"/>
            </a:pPr>
            <a:r>
              <a:rPr lang="it-IT" err="1"/>
              <a:t>NoProfit</a:t>
            </a:r>
            <a:endParaRPr lang="it-IT"/>
          </a:p>
          <a:p>
            <a:pPr marL="544068" lvl="1" indent="-342900">
              <a:buFont typeface="+mj-lt"/>
              <a:buAutoNum type="arabicPeriod"/>
            </a:pPr>
            <a:r>
              <a:rPr lang="it-IT"/>
              <a:t>Educational</a:t>
            </a:r>
          </a:p>
          <a:p>
            <a:pPr marL="544068" lvl="1" indent="-342900">
              <a:buFont typeface="+mj-lt"/>
              <a:buAutoNum type="arabicPeriod"/>
            </a:pPr>
            <a:r>
              <a:rPr lang="it-IT"/>
              <a:t>Landing</a:t>
            </a:r>
          </a:p>
          <a:p>
            <a:pPr marL="544068" lvl="1" indent="-342900">
              <a:buFont typeface="+mj-lt"/>
              <a:buAutoNum type="arabicPeriod"/>
            </a:pPr>
            <a:r>
              <a:rPr lang="it-IT"/>
              <a:t>Social</a:t>
            </a:r>
          </a:p>
          <a:p>
            <a:pPr marL="0" indent="0">
              <a:buNone/>
            </a:pPr>
            <a:endParaRPr lang="it-IT"/>
          </a:p>
        </p:txBody>
      </p:sp>
      <p:pic>
        <p:nvPicPr>
          <p:cNvPr id="9" name="Segnaposto contenuto 8">
            <a:extLst>
              <a:ext uri="{FF2B5EF4-FFF2-40B4-BE49-F238E27FC236}">
                <a16:creationId xmlns:a16="http://schemas.microsoft.com/office/drawing/2014/main" id="{014CD18C-1F03-4005-8825-EA3B3BED3D1E}"/>
              </a:ext>
            </a:extLst>
          </p:cNvPr>
          <p:cNvPicPr>
            <a:picLocks noGrp="1" noChangeAspect="1"/>
          </p:cNvPicPr>
          <p:nvPr>
            <p:ph sz="half" idx="2"/>
          </p:nvPr>
        </p:nvPicPr>
        <p:blipFill rotWithShape="1">
          <a:blip r:embed="rId2"/>
          <a:srcRect l="7573" t="14948" r="6723" b="1954"/>
          <a:stretch/>
        </p:blipFill>
        <p:spPr>
          <a:xfrm>
            <a:off x="5112154" y="1977125"/>
            <a:ext cx="6043526" cy="3143516"/>
          </a:xfrm>
          <a:prstGeom prst="rect">
            <a:avLst/>
          </a:prstGeom>
        </p:spPr>
      </p:pic>
      <p:sp>
        <p:nvSpPr>
          <p:cNvPr id="4" name="CasellaDiTesto 3">
            <a:extLst>
              <a:ext uri="{FF2B5EF4-FFF2-40B4-BE49-F238E27FC236}">
                <a16:creationId xmlns:a16="http://schemas.microsoft.com/office/drawing/2014/main" id="{E28883D9-E55A-4AF3-910C-C1347E071F45}"/>
              </a:ext>
            </a:extLst>
          </p:cNvPr>
          <p:cNvSpPr txBox="1"/>
          <p:nvPr/>
        </p:nvSpPr>
        <p:spPr>
          <a:xfrm>
            <a:off x="5112154" y="5252032"/>
            <a:ext cx="6372710" cy="923330"/>
          </a:xfrm>
          <a:prstGeom prst="rect">
            <a:avLst/>
          </a:prstGeom>
          <a:noFill/>
        </p:spPr>
        <p:txBody>
          <a:bodyPr wrap="square" rtlCol="0">
            <a:spAutoFit/>
          </a:bodyPr>
          <a:lstStyle/>
          <a:p>
            <a:r>
              <a:rPr lang="it-IT">
                <a:latin typeface="+mj-lt"/>
              </a:rPr>
              <a:t>Un sistema prodotto-centrico in cui raggiungo l’acquisto in un solo click nella speranza di convertirlo in vendita nel più breve tempo possibile</a:t>
            </a:r>
          </a:p>
        </p:txBody>
      </p:sp>
    </p:spTree>
    <p:extLst>
      <p:ext uri="{BB962C8B-B14F-4D97-AF65-F5344CB8AC3E}">
        <p14:creationId xmlns:p14="http://schemas.microsoft.com/office/powerpoint/2010/main" val="9762384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7C0F11-17AC-46BD-9826-D312EDA17F3D}"/>
              </a:ext>
            </a:extLst>
          </p:cNvPr>
          <p:cNvSpPr>
            <a:spLocks noGrp="1"/>
          </p:cNvSpPr>
          <p:nvPr>
            <p:ph type="title"/>
          </p:nvPr>
        </p:nvSpPr>
        <p:spPr/>
        <p:txBody>
          <a:bodyPr/>
          <a:lstStyle/>
          <a:p>
            <a:r>
              <a:rPr lang="it-IT"/>
              <a:t>Da qui i nostri template</a:t>
            </a:r>
          </a:p>
        </p:txBody>
      </p:sp>
      <p:sp>
        <p:nvSpPr>
          <p:cNvPr id="3" name="Segnaposto contenuto 2">
            <a:extLst>
              <a:ext uri="{FF2B5EF4-FFF2-40B4-BE49-F238E27FC236}">
                <a16:creationId xmlns:a16="http://schemas.microsoft.com/office/drawing/2014/main" id="{1344C86A-643C-449F-9114-940F5E4D5F98}"/>
              </a:ext>
            </a:extLst>
          </p:cNvPr>
          <p:cNvSpPr>
            <a:spLocks noGrp="1"/>
          </p:cNvSpPr>
          <p:nvPr>
            <p:ph sz="half" idx="1"/>
          </p:nvPr>
        </p:nvSpPr>
        <p:spPr>
          <a:xfrm>
            <a:off x="1097279" y="1845734"/>
            <a:ext cx="4937760" cy="3578522"/>
          </a:xfrm>
        </p:spPr>
        <p:txBody>
          <a:bodyPr>
            <a:normAutofit/>
          </a:bodyPr>
          <a:lstStyle/>
          <a:p>
            <a:pPr marL="544068" lvl="1" indent="-342900">
              <a:buFont typeface="+mj-lt"/>
              <a:buAutoNum type="arabicPeriod"/>
            </a:pPr>
            <a:r>
              <a:rPr lang="it-IT"/>
              <a:t>eCommerce</a:t>
            </a:r>
          </a:p>
          <a:p>
            <a:pPr marL="544068" lvl="1" indent="-342900">
              <a:buFont typeface="+mj-lt"/>
              <a:buAutoNum type="arabicPeriod"/>
            </a:pPr>
            <a:r>
              <a:rPr lang="it-IT" b="1"/>
              <a:t>Business o corporate</a:t>
            </a:r>
          </a:p>
          <a:p>
            <a:pPr marL="544068" lvl="1" indent="-342900">
              <a:buFont typeface="+mj-lt"/>
              <a:buAutoNum type="arabicPeriod"/>
            </a:pPr>
            <a:r>
              <a:rPr lang="it-IT"/>
              <a:t>Entertainment</a:t>
            </a:r>
          </a:p>
          <a:p>
            <a:pPr marL="544068" lvl="1" indent="-342900">
              <a:buFont typeface="+mj-lt"/>
              <a:buAutoNum type="arabicPeriod"/>
            </a:pPr>
            <a:r>
              <a:rPr lang="it-IT"/>
              <a:t>Portfolio</a:t>
            </a:r>
          </a:p>
          <a:p>
            <a:pPr marL="544068" lvl="1" indent="-342900">
              <a:buFont typeface="+mj-lt"/>
              <a:buAutoNum type="arabicPeriod"/>
            </a:pPr>
            <a:r>
              <a:rPr lang="it-IT"/>
              <a:t>Media</a:t>
            </a:r>
          </a:p>
          <a:p>
            <a:pPr marL="544068" lvl="1" indent="-342900">
              <a:buFont typeface="+mj-lt"/>
              <a:buAutoNum type="arabicPeriod"/>
            </a:pPr>
            <a:r>
              <a:rPr lang="it-IT"/>
              <a:t>Brochure</a:t>
            </a:r>
          </a:p>
          <a:p>
            <a:pPr marL="544068" lvl="1" indent="-342900">
              <a:buFont typeface="+mj-lt"/>
              <a:buAutoNum type="arabicPeriod"/>
            </a:pPr>
            <a:r>
              <a:rPr lang="it-IT" err="1"/>
              <a:t>NoProfit</a:t>
            </a:r>
            <a:endParaRPr lang="it-IT"/>
          </a:p>
          <a:p>
            <a:pPr marL="544068" lvl="1" indent="-342900">
              <a:buFont typeface="+mj-lt"/>
              <a:buAutoNum type="arabicPeriod"/>
            </a:pPr>
            <a:r>
              <a:rPr lang="it-IT"/>
              <a:t>Educational</a:t>
            </a:r>
          </a:p>
          <a:p>
            <a:pPr marL="544068" lvl="1" indent="-342900">
              <a:buFont typeface="+mj-lt"/>
              <a:buAutoNum type="arabicPeriod"/>
            </a:pPr>
            <a:r>
              <a:rPr lang="it-IT"/>
              <a:t>Landing</a:t>
            </a:r>
          </a:p>
          <a:p>
            <a:pPr marL="544068" lvl="1" indent="-342900">
              <a:buFont typeface="+mj-lt"/>
              <a:buAutoNum type="arabicPeriod"/>
            </a:pPr>
            <a:r>
              <a:rPr lang="it-IT"/>
              <a:t>Social</a:t>
            </a:r>
          </a:p>
          <a:p>
            <a:pPr marL="0" indent="0">
              <a:buNone/>
            </a:pPr>
            <a:endParaRPr lang="it-IT"/>
          </a:p>
        </p:txBody>
      </p:sp>
      <p:pic>
        <p:nvPicPr>
          <p:cNvPr id="6" name="Segnaposto contenuto 5">
            <a:extLst>
              <a:ext uri="{FF2B5EF4-FFF2-40B4-BE49-F238E27FC236}">
                <a16:creationId xmlns:a16="http://schemas.microsoft.com/office/drawing/2014/main" id="{4A276BEE-100B-4789-A1CA-F2862E2C0752}"/>
              </a:ext>
            </a:extLst>
          </p:cNvPr>
          <p:cNvPicPr>
            <a:picLocks noGrp="1" noChangeAspect="1"/>
          </p:cNvPicPr>
          <p:nvPr>
            <p:ph sz="half" idx="2"/>
          </p:nvPr>
        </p:nvPicPr>
        <p:blipFill rotWithShape="1">
          <a:blip r:embed="rId2"/>
          <a:srcRect t="12951" r="1229"/>
          <a:stretch/>
        </p:blipFill>
        <p:spPr>
          <a:xfrm>
            <a:off x="4457800" y="1953966"/>
            <a:ext cx="6697880" cy="3166675"/>
          </a:xfrm>
        </p:spPr>
      </p:pic>
      <p:sp>
        <p:nvSpPr>
          <p:cNvPr id="5" name="CasellaDiTesto 4">
            <a:extLst>
              <a:ext uri="{FF2B5EF4-FFF2-40B4-BE49-F238E27FC236}">
                <a16:creationId xmlns:a16="http://schemas.microsoft.com/office/drawing/2014/main" id="{3D65EAC5-5818-410A-9077-606CA3F0B9DE}"/>
              </a:ext>
            </a:extLst>
          </p:cNvPr>
          <p:cNvSpPr txBox="1"/>
          <p:nvPr/>
        </p:nvSpPr>
        <p:spPr>
          <a:xfrm>
            <a:off x="5112154" y="5252032"/>
            <a:ext cx="6372710" cy="923330"/>
          </a:xfrm>
          <a:prstGeom prst="rect">
            <a:avLst/>
          </a:prstGeom>
          <a:noFill/>
        </p:spPr>
        <p:txBody>
          <a:bodyPr wrap="square" rtlCol="0">
            <a:spAutoFit/>
          </a:bodyPr>
          <a:lstStyle/>
          <a:p>
            <a:r>
              <a:rPr lang="it-IT">
                <a:latin typeface="+mj-lt"/>
              </a:rPr>
              <a:t>In questo caso sono i reparti ad essere il prodotto da piazzare, tutti paritari, nessuno più importante degli altri ma soprattutto, tutti sotto lo stesso tetto.</a:t>
            </a:r>
          </a:p>
        </p:txBody>
      </p:sp>
    </p:spTree>
    <p:extLst>
      <p:ext uri="{BB962C8B-B14F-4D97-AF65-F5344CB8AC3E}">
        <p14:creationId xmlns:p14="http://schemas.microsoft.com/office/powerpoint/2010/main" val="1869348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Approccio Client Server</a:t>
            </a:r>
          </a:p>
        </p:txBody>
      </p:sp>
      <p:sp>
        <p:nvSpPr>
          <p:cNvPr id="3" name="Content Placeholder 2"/>
          <p:cNvSpPr>
            <a:spLocks noGrp="1"/>
          </p:cNvSpPr>
          <p:nvPr>
            <p:ph sz="half" idx="1"/>
          </p:nvPr>
        </p:nvSpPr>
        <p:spPr/>
        <p:txBody>
          <a:bodyPr>
            <a:normAutofit fontScale="70000" lnSpcReduction="20000"/>
          </a:bodyPr>
          <a:lstStyle/>
          <a:p>
            <a:r>
              <a:rPr lang="it-IT">
                <a:latin typeface="+mj-lt"/>
              </a:rPr>
              <a:t>Quando parliamo di </a:t>
            </a:r>
            <a:r>
              <a:rPr lang="it-IT" b="1">
                <a:latin typeface="+mj-lt"/>
              </a:rPr>
              <a:t>web </a:t>
            </a:r>
            <a:r>
              <a:rPr lang="it-IT">
                <a:latin typeface="+mj-lt"/>
              </a:rPr>
              <a:t>parliamo di pubblicazione necessariamente multi-utente e multi-tecnologia:</a:t>
            </a:r>
          </a:p>
          <a:p>
            <a:pPr>
              <a:buFont typeface="Wingdings" panose="05000000000000000000" pitchFamily="2" charset="2"/>
              <a:buChar char="§"/>
            </a:pPr>
            <a:r>
              <a:rPr lang="it-IT">
                <a:latin typeface="+mj-lt"/>
              </a:rPr>
              <a:t> </a:t>
            </a:r>
            <a:r>
              <a:rPr lang="it-IT" b="1">
                <a:latin typeface="+mj-lt"/>
              </a:rPr>
              <a:t>Server</a:t>
            </a:r>
            <a:r>
              <a:rPr lang="it-IT">
                <a:latin typeface="+mj-lt"/>
              </a:rPr>
              <a:t> : detiene i dati, esegue i comandi che riceve</a:t>
            </a:r>
          </a:p>
          <a:p>
            <a:pPr lvl="1">
              <a:buFont typeface="Wingdings" panose="05000000000000000000" pitchFamily="2" charset="2"/>
              <a:buChar char="§"/>
            </a:pPr>
            <a:r>
              <a:rPr lang="it-IT" b="1">
                <a:latin typeface="+mj-lt"/>
              </a:rPr>
              <a:t>SQL</a:t>
            </a:r>
            <a:r>
              <a:rPr lang="it-IT">
                <a:latin typeface="+mj-lt"/>
              </a:rPr>
              <a:t> : linguaggio di interrogazione della banca dati</a:t>
            </a:r>
          </a:p>
          <a:p>
            <a:pPr lvl="1">
              <a:buFont typeface="Wingdings" panose="05000000000000000000" pitchFamily="2" charset="2"/>
              <a:buChar char="§"/>
            </a:pPr>
            <a:r>
              <a:rPr lang="it-IT" b="1">
                <a:latin typeface="+mj-lt"/>
              </a:rPr>
              <a:t>FTP</a:t>
            </a:r>
            <a:r>
              <a:rPr lang="it-IT">
                <a:latin typeface="+mj-lt"/>
              </a:rPr>
              <a:t> : protocollo tramite cui trasferiamo i file</a:t>
            </a:r>
          </a:p>
          <a:p>
            <a:pPr lvl="1">
              <a:buFont typeface="Wingdings" panose="05000000000000000000" pitchFamily="2" charset="2"/>
              <a:buChar char="§"/>
            </a:pPr>
            <a:r>
              <a:rPr lang="it-IT" b="1">
                <a:latin typeface="+mj-lt"/>
              </a:rPr>
              <a:t>Codice server side</a:t>
            </a:r>
            <a:r>
              <a:rPr lang="it-IT">
                <a:latin typeface="+mj-lt"/>
              </a:rPr>
              <a:t> : linguaggio di scripting tramite cui determiniamo i comandi remoti che eseguirà il server</a:t>
            </a:r>
          </a:p>
          <a:p>
            <a:pPr>
              <a:buFont typeface="Wingdings" panose="05000000000000000000" pitchFamily="2" charset="2"/>
              <a:buChar char="§"/>
            </a:pPr>
            <a:r>
              <a:rPr lang="it-IT" b="1">
                <a:latin typeface="+mj-lt"/>
              </a:rPr>
              <a:t>Client</a:t>
            </a:r>
            <a:r>
              <a:rPr lang="it-IT">
                <a:latin typeface="+mj-lt"/>
              </a:rPr>
              <a:t> : effettua le richieste, analizza le risposte</a:t>
            </a:r>
          </a:p>
          <a:p>
            <a:pPr lvl="1">
              <a:buFont typeface="Wingdings" panose="05000000000000000000" pitchFamily="2" charset="2"/>
              <a:buChar char="§"/>
            </a:pPr>
            <a:r>
              <a:rPr lang="it-IT" b="1">
                <a:latin typeface="+mj-lt"/>
              </a:rPr>
              <a:t>HTML</a:t>
            </a:r>
            <a:r>
              <a:rPr lang="it-IT">
                <a:latin typeface="+mj-lt"/>
              </a:rPr>
              <a:t> : linguaggio di markup per la codifica grafica di informazioni </a:t>
            </a:r>
            <a:r>
              <a:rPr lang="it-IT" b="1">
                <a:latin typeface="+mj-lt"/>
              </a:rPr>
              <a:t>testuali</a:t>
            </a:r>
          </a:p>
          <a:p>
            <a:pPr lvl="1">
              <a:buFont typeface="Wingdings" panose="05000000000000000000" pitchFamily="2" charset="2"/>
              <a:buChar char="§"/>
            </a:pPr>
            <a:r>
              <a:rPr lang="it-IT" b="1">
                <a:latin typeface="+mj-lt"/>
              </a:rPr>
              <a:t>JSON</a:t>
            </a:r>
            <a:r>
              <a:rPr lang="it-IT">
                <a:latin typeface="+mj-lt"/>
              </a:rPr>
              <a:t> : linguaggio di </a:t>
            </a:r>
            <a:r>
              <a:rPr lang="it-IT" b="1">
                <a:latin typeface="+mj-lt"/>
              </a:rPr>
              <a:t>trasporto e mantenimento</a:t>
            </a:r>
            <a:r>
              <a:rPr lang="it-IT">
                <a:latin typeface="+mj-lt"/>
              </a:rPr>
              <a:t> di informazioni geografiche</a:t>
            </a:r>
          </a:p>
          <a:p>
            <a:pPr lvl="1">
              <a:buFont typeface="Wingdings" panose="05000000000000000000" pitchFamily="2" charset="2"/>
              <a:buChar char="§"/>
            </a:pPr>
            <a:r>
              <a:rPr lang="it-IT" b="1">
                <a:latin typeface="+mj-lt"/>
              </a:rPr>
              <a:t>CSS</a:t>
            </a:r>
            <a:r>
              <a:rPr lang="it-IT">
                <a:latin typeface="+mj-lt"/>
              </a:rPr>
              <a:t> : linguaggio di descrizione per gli stili grafici</a:t>
            </a:r>
          </a:p>
          <a:p>
            <a:pPr lvl="1">
              <a:buFont typeface="Wingdings" panose="05000000000000000000" pitchFamily="2" charset="2"/>
              <a:buChar char="§"/>
            </a:pPr>
            <a:r>
              <a:rPr lang="it-IT" b="1">
                <a:latin typeface="+mj-lt"/>
              </a:rPr>
              <a:t>JavaScript</a:t>
            </a:r>
            <a:r>
              <a:rPr lang="it-IT">
                <a:latin typeface="+mj-lt"/>
              </a:rPr>
              <a:t> : linguaggio di scripting lato client</a:t>
            </a:r>
          </a:p>
        </p:txBody>
      </p:sp>
      <p:pic>
        <p:nvPicPr>
          <p:cNvPr id="5" name="Content Placeholder 4"/>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t="23676"/>
          <a:stretch/>
        </p:blipFill>
        <p:spPr>
          <a:xfrm>
            <a:off x="6375893" y="2612696"/>
            <a:ext cx="4937125" cy="2826147"/>
          </a:xfrm>
        </p:spPr>
      </p:pic>
      <p:grpSp>
        <p:nvGrpSpPr>
          <p:cNvPr id="31" name="Gruppo 30">
            <a:extLst>
              <a:ext uri="{FF2B5EF4-FFF2-40B4-BE49-F238E27FC236}">
                <a16:creationId xmlns:a16="http://schemas.microsoft.com/office/drawing/2014/main" id="{25968F6A-41FF-A285-93C1-6AD4881432B0}"/>
              </a:ext>
            </a:extLst>
          </p:cNvPr>
          <p:cNvGrpSpPr/>
          <p:nvPr/>
        </p:nvGrpSpPr>
        <p:grpSpPr>
          <a:xfrm>
            <a:off x="8351276" y="3097494"/>
            <a:ext cx="73080" cy="69840"/>
            <a:chOff x="8351276" y="3097494"/>
            <a:chExt cx="73080" cy="69840"/>
          </a:xfrm>
        </p:grpSpPr>
        <mc:AlternateContent xmlns:mc="http://schemas.openxmlformats.org/markup-compatibility/2006" xmlns:p14="http://schemas.microsoft.com/office/powerpoint/2010/main">
          <mc:Choice Requires="p14">
            <p:contentPart p14:bwMode="auto" r:id="rId3">
              <p14:nvContentPartPr>
                <p14:cNvPr id="29" name="Input penna 28">
                  <a:extLst>
                    <a:ext uri="{FF2B5EF4-FFF2-40B4-BE49-F238E27FC236}">
                      <a16:creationId xmlns:a16="http://schemas.microsoft.com/office/drawing/2014/main" id="{D3629229-9837-9399-4570-042E98A0F343}"/>
                    </a:ext>
                  </a:extLst>
                </p14:cNvPr>
                <p14:cNvContentPartPr/>
                <p14:nvPr/>
              </p14:nvContentPartPr>
              <p14:xfrm>
                <a:off x="8351276" y="3097494"/>
                <a:ext cx="4320" cy="69840"/>
              </p14:xfrm>
            </p:contentPart>
          </mc:Choice>
          <mc:Fallback xmlns="">
            <p:pic>
              <p:nvPicPr>
                <p:cNvPr id="29" name="Input penna 28">
                  <a:extLst>
                    <a:ext uri="{FF2B5EF4-FFF2-40B4-BE49-F238E27FC236}">
                      <a16:creationId xmlns:a16="http://schemas.microsoft.com/office/drawing/2014/main" id="{D3629229-9837-9399-4570-042E98A0F343}"/>
                    </a:ext>
                  </a:extLst>
                </p:cNvPr>
                <p:cNvPicPr/>
                <p:nvPr/>
              </p:nvPicPr>
              <p:blipFill>
                <a:blip r:embed="rId4"/>
                <a:stretch>
                  <a:fillRect/>
                </a:stretch>
              </p:blipFill>
              <p:spPr>
                <a:xfrm>
                  <a:off x="8345156" y="3091374"/>
                  <a:ext cx="165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0" name="Input penna 29">
                  <a:extLst>
                    <a:ext uri="{FF2B5EF4-FFF2-40B4-BE49-F238E27FC236}">
                      <a16:creationId xmlns:a16="http://schemas.microsoft.com/office/drawing/2014/main" id="{0FF4F59E-01B2-1A55-FB38-E77568B2F4DC}"/>
                    </a:ext>
                  </a:extLst>
                </p14:cNvPr>
                <p14:cNvContentPartPr/>
                <p14:nvPr/>
              </p14:nvContentPartPr>
              <p14:xfrm>
                <a:off x="8382956" y="3104694"/>
                <a:ext cx="41400" cy="57240"/>
              </p14:xfrm>
            </p:contentPart>
          </mc:Choice>
          <mc:Fallback xmlns="">
            <p:pic>
              <p:nvPicPr>
                <p:cNvPr id="30" name="Input penna 29">
                  <a:extLst>
                    <a:ext uri="{FF2B5EF4-FFF2-40B4-BE49-F238E27FC236}">
                      <a16:creationId xmlns:a16="http://schemas.microsoft.com/office/drawing/2014/main" id="{0FF4F59E-01B2-1A55-FB38-E77568B2F4DC}"/>
                    </a:ext>
                  </a:extLst>
                </p:cNvPr>
                <p:cNvPicPr/>
                <p:nvPr/>
              </p:nvPicPr>
              <p:blipFill>
                <a:blip r:embed="rId6"/>
                <a:stretch>
                  <a:fillRect/>
                </a:stretch>
              </p:blipFill>
              <p:spPr>
                <a:xfrm>
                  <a:off x="8376836" y="3098574"/>
                  <a:ext cx="53640" cy="69480"/>
                </a:xfrm>
                <a:prstGeom prst="rect">
                  <a:avLst/>
                </a:prstGeom>
              </p:spPr>
            </p:pic>
          </mc:Fallback>
        </mc:AlternateContent>
      </p:grpSp>
      <p:grpSp>
        <p:nvGrpSpPr>
          <p:cNvPr id="37" name="Gruppo 36">
            <a:extLst>
              <a:ext uri="{FF2B5EF4-FFF2-40B4-BE49-F238E27FC236}">
                <a16:creationId xmlns:a16="http://schemas.microsoft.com/office/drawing/2014/main" id="{28D4E4D0-5B3B-6AD1-08F0-1F0503517006}"/>
              </a:ext>
            </a:extLst>
          </p:cNvPr>
          <p:cNvGrpSpPr/>
          <p:nvPr/>
        </p:nvGrpSpPr>
        <p:grpSpPr>
          <a:xfrm>
            <a:off x="7896471" y="3756671"/>
            <a:ext cx="100080" cy="97200"/>
            <a:chOff x="7896471" y="3756671"/>
            <a:chExt cx="100080" cy="97200"/>
          </a:xfrm>
        </p:grpSpPr>
        <mc:AlternateContent xmlns:mc="http://schemas.openxmlformats.org/markup-compatibility/2006" xmlns:p14="http://schemas.microsoft.com/office/powerpoint/2010/main">
          <mc:Choice Requires="p14">
            <p:contentPart p14:bwMode="auto" r:id="rId7">
              <p14:nvContentPartPr>
                <p14:cNvPr id="32" name="Input penna 31">
                  <a:extLst>
                    <a:ext uri="{FF2B5EF4-FFF2-40B4-BE49-F238E27FC236}">
                      <a16:creationId xmlns:a16="http://schemas.microsoft.com/office/drawing/2014/main" id="{59F7BF73-96EE-3E5C-C807-1109BB767D7B}"/>
                    </a:ext>
                  </a:extLst>
                </p14:cNvPr>
                <p14:cNvContentPartPr/>
                <p14:nvPr/>
              </p14:nvContentPartPr>
              <p14:xfrm>
                <a:off x="7896471" y="3756671"/>
                <a:ext cx="3960" cy="97200"/>
              </p14:xfrm>
            </p:contentPart>
          </mc:Choice>
          <mc:Fallback xmlns="">
            <p:pic>
              <p:nvPicPr>
                <p:cNvPr id="32" name="Input penna 31">
                  <a:extLst>
                    <a:ext uri="{FF2B5EF4-FFF2-40B4-BE49-F238E27FC236}">
                      <a16:creationId xmlns:a16="http://schemas.microsoft.com/office/drawing/2014/main" id="{59F7BF73-96EE-3E5C-C807-1109BB767D7B}"/>
                    </a:ext>
                  </a:extLst>
                </p:cNvPr>
                <p:cNvPicPr/>
                <p:nvPr/>
              </p:nvPicPr>
              <p:blipFill>
                <a:blip r:embed="rId8"/>
                <a:stretch>
                  <a:fillRect/>
                </a:stretch>
              </p:blipFill>
              <p:spPr>
                <a:xfrm>
                  <a:off x="7890351" y="3750551"/>
                  <a:ext cx="162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put penna 32">
                  <a:extLst>
                    <a:ext uri="{FF2B5EF4-FFF2-40B4-BE49-F238E27FC236}">
                      <a16:creationId xmlns:a16="http://schemas.microsoft.com/office/drawing/2014/main" id="{AA906105-20C5-26A1-FA65-3873055CB7E0}"/>
                    </a:ext>
                  </a:extLst>
                </p14:cNvPr>
                <p14:cNvContentPartPr/>
                <p14:nvPr/>
              </p14:nvContentPartPr>
              <p14:xfrm>
                <a:off x="7942911" y="3776831"/>
                <a:ext cx="53640" cy="71280"/>
              </p14:xfrm>
            </p:contentPart>
          </mc:Choice>
          <mc:Fallback xmlns="">
            <p:pic>
              <p:nvPicPr>
                <p:cNvPr id="33" name="Input penna 32">
                  <a:extLst>
                    <a:ext uri="{FF2B5EF4-FFF2-40B4-BE49-F238E27FC236}">
                      <a16:creationId xmlns:a16="http://schemas.microsoft.com/office/drawing/2014/main" id="{AA906105-20C5-26A1-FA65-3873055CB7E0}"/>
                    </a:ext>
                  </a:extLst>
                </p:cNvPr>
                <p:cNvPicPr/>
                <p:nvPr/>
              </p:nvPicPr>
              <p:blipFill>
                <a:blip r:embed="rId10"/>
                <a:stretch>
                  <a:fillRect/>
                </a:stretch>
              </p:blipFill>
              <p:spPr>
                <a:xfrm>
                  <a:off x="7936791" y="3770711"/>
                  <a:ext cx="65880" cy="83520"/>
                </a:xfrm>
                <a:prstGeom prst="rect">
                  <a:avLst/>
                </a:prstGeom>
              </p:spPr>
            </p:pic>
          </mc:Fallback>
        </mc:AlternateContent>
      </p:grpSp>
      <p:grpSp>
        <p:nvGrpSpPr>
          <p:cNvPr id="36" name="Gruppo 35">
            <a:extLst>
              <a:ext uri="{FF2B5EF4-FFF2-40B4-BE49-F238E27FC236}">
                <a16:creationId xmlns:a16="http://schemas.microsoft.com/office/drawing/2014/main" id="{E2589E19-B8AE-A98E-427F-D72F65327F57}"/>
              </a:ext>
            </a:extLst>
          </p:cNvPr>
          <p:cNvGrpSpPr/>
          <p:nvPr/>
        </p:nvGrpSpPr>
        <p:grpSpPr>
          <a:xfrm>
            <a:off x="8866671" y="4196591"/>
            <a:ext cx="97920" cy="89640"/>
            <a:chOff x="8866671" y="4196591"/>
            <a:chExt cx="97920" cy="89640"/>
          </a:xfrm>
        </p:grpSpPr>
        <mc:AlternateContent xmlns:mc="http://schemas.openxmlformats.org/markup-compatibility/2006" xmlns:p14="http://schemas.microsoft.com/office/powerpoint/2010/main">
          <mc:Choice Requires="p14">
            <p:contentPart p14:bwMode="auto" r:id="rId11">
              <p14:nvContentPartPr>
                <p14:cNvPr id="34" name="Input penna 33">
                  <a:extLst>
                    <a:ext uri="{FF2B5EF4-FFF2-40B4-BE49-F238E27FC236}">
                      <a16:creationId xmlns:a16="http://schemas.microsoft.com/office/drawing/2014/main" id="{DE371361-DF6E-7511-85E3-9EA781B0E6DD}"/>
                    </a:ext>
                  </a:extLst>
                </p14:cNvPr>
                <p14:cNvContentPartPr/>
                <p14:nvPr/>
              </p14:nvContentPartPr>
              <p14:xfrm>
                <a:off x="8866671" y="4196591"/>
                <a:ext cx="5400" cy="89640"/>
              </p14:xfrm>
            </p:contentPart>
          </mc:Choice>
          <mc:Fallback xmlns="">
            <p:pic>
              <p:nvPicPr>
                <p:cNvPr id="34" name="Input penna 33">
                  <a:extLst>
                    <a:ext uri="{FF2B5EF4-FFF2-40B4-BE49-F238E27FC236}">
                      <a16:creationId xmlns:a16="http://schemas.microsoft.com/office/drawing/2014/main" id="{DE371361-DF6E-7511-85E3-9EA781B0E6DD}"/>
                    </a:ext>
                  </a:extLst>
                </p:cNvPr>
                <p:cNvPicPr/>
                <p:nvPr/>
              </p:nvPicPr>
              <p:blipFill>
                <a:blip r:embed="rId12"/>
                <a:stretch>
                  <a:fillRect/>
                </a:stretch>
              </p:blipFill>
              <p:spPr>
                <a:xfrm>
                  <a:off x="8860551" y="4190471"/>
                  <a:ext cx="176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put penna 34">
                  <a:extLst>
                    <a:ext uri="{FF2B5EF4-FFF2-40B4-BE49-F238E27FC236}">
                      <a16:creationId xmlns:a16="http://schemas.microsoft.com/office/drawing/2014/main" id="{9B72759C-69CA-5DE5-C44C-BBA7ED8CC91D}"/>
                    </a:ext>
                  </a:extLst>
                </p14:cNvPr>
                <p14:cNvContentPartPr/>
                <p14:nvPr/>
              </p14:nvContentPartPr>
              <p14:xfrm>
                <a:off x="8904471" y="4202351"/>
                <a:ext cx="60120" cy="71640"/>
              </p14:xfrm>
            </p:contentPart>
          </mc:Choice>
          <mc:Fallback xmlns="">
            <p:pic>
              <p:nvPicPr>
                <p:cNvPr id="35" name="Input penna 34">
                  <a:extLst>
                    <a:ext uri="{FF2B5EF4-FFF2-40B4-BE49-F238E27FC236}">
                      <a16:creationId xmlns:a16="http://schemas.microsoft.com/office/drawing/2014/main" id="{9B72759C-69CA-5DE5-C44C-BBA7ED8CC91D}"/>
                    </a:ext>
                  </a:extLst>
                </p:cNvPr>
                <p:cNvPicPr/>
                <p:nvPr/>
              </p:nvPicPr>
              <p:blipFill>
                <a:blip r:embed="rId14"/>
                <a:stretch>
                  <a:fillRect/>
                </a:stretch>
              </p:blipFill>
              <p:spPr>
                <a:xfrm>
                  <a:off x="8898351" y="4196231"/>
                  <a:ext cx="72360" cy="83880"/>
                </a:xfrm>
                <a:prstGeom prst="rect">
                  <a:avLst/>
                </a:prstGeom>
              </p:spPr>
            </p:pic>
          </mc:Fallback>
        </mc:AlternateContent>
      </p:grpSp>
      <p:grpSp>
        <p:nvGrpSpPr>
          <p:cNvPr id="40" name="Gruppo 39">
            <a:extLst>
              <a:ext uri="{FF2B5EF4-FFF2-40B4-BE49-F238E27FC236}">
                <a16:creationId xmlns:a16="http://schemas.microsoft.com/office/drawing/2014/main" id="{2F02A568-142F-32DE-BD6E-954331FAA2F0}"/>
              </a:ext>
            </a:extLst>
          </p:cNvPr>
          <p:cNvGrpSpPr/>
          <p:nvPr/>
        </p:nvGrpSpPr>
        <p:grpSpPr>
          <a:xfrm>
            <a:off x="10112631" y="4010471"/>
            <a:ext cx="98280" cy="89640"/>
            <a:chOff x="10112631" y="4010471"/>
            <a:chExt cx="98280" cy="89640"/>
          </a:xfrm>
        </p:grpSpPr>
        <mc:AlternateContent xmlns:mc="http://schemas.openxmlformats.org/markup-compatibility/2006" xmlns:p14="http://schemas.microsoft.com/office/powerpoint/2010/main">
          <mc:Choice Requires="p14">
            <p:contentPart p14:bwMode="auto" r:id="rId15">
              <p14:nvContentPartPr>
                <p14:cNvPr id="38" name="Input penna 37">
                  <a:extLst>
                    <a:ext uri="{FF2B5EF4-FFF2-40B4-BE49-F238E27FC236}">
                      <a16:creationId xmlns:a16="http://schemas.microsoft.com/office/drawing/2014/main" id="{9BF156B4-70AF-8524-EB1E-C1014B1929BD}"/>
                    </a:ext>
                  </a:extLst>
                </p14:cNvPr>
                <p14:cNvContentPartPr/>
                <p14:nvPr/>
              </p14:nvContentPartPr>
              <p14:xfrm>
                <a:off x="10112631" y="4022711"/>
                <a:ext cx="7560" cy="70200"/>
              </p14:xfrm>
            </p:contentPart>
          </mc:Choice>
          <mc:Fallback xmlns="">
            <p:pic>
              <p:nvPicPr>
                <p:cNvPr id="38" name="Input penna 37">
                  <a:extLst>
                    <a:ext uri="{FF2B5EF4-FFF2-40B4-BE49-F238E27FC236}">
                      <a16:creationId xmlns:a16="http://schemas.microsoft.com/office/drawing/2014/main" id="{9BF156B4-70AF-8524-EB1E-C1014B1929BD}"/>
                    </a:ext>
                  </a:extLst>
                </p:cNvPr>
                <p:cNvPicPr/>
                <p:nvPr/>
              </p:nvPicPr>
              <p:blipFill>
                <a:blip r:embed="rId16"/>
                <a:stretch>
                  <a:fillRect/>
                </a:stretch>
              </p:blipFill>
              <p:spPr>
                <a:xfrm>
                  <a:off x="10106511" y="4016591"/>
                  <a:ext cx="198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9" name="Input penna 38">
                  <a:extLst>
                    <a:ext uri="{FF2B5EF4-FFF2-40B4-BE49-F238E27FC236}">
                      <a16:creationId xmlns:a16="http://schemas.microsoft.com/office/drawing/2014/main" id="{FB4E881B-C4DF-76ED-60B1-51C81E8A366C}"/>
                    </a:ext>
                  </a:extLst>
                </p14:cNvPr>
                <p14:cNvContentPartPr/>
                <p14:nvPr/>
              </p14:nvContentPartPr>
              <p14:xfrm>
                <a:off x="10153671" y="4010471"/>
                <a:ext cx="57240" cy="89640"/>
              </p14:xfrm>
            </p:contentPart>
          </mc:Choice>
          <mc:Fallback xmlns="">
            <p:pic>
              <p:nvPicPr>
                <p:cNvPr id="39" name="Input penna 38">
                  <a:extLst>
                    <a:ext uri="{FF2B5EF4-FFF2-40B4-BE49-F238E27FC236}">
                      <a16:creationId xmlns:a16="http://schemas.microsoft.com/office/drawing/2014/main" id="{FB4E881B-C4DF-76ED-60B1-51C81E8A366C}"/>
                    </a:ext>
                  </a:extLst>
                </p:cNvPr>
                <p:cNvPicPr/>
                <p:nvPr/>
              </p:nvPicPr>
              <p:blipFill>
                <a:blip r:embed="rId18"/>
                <a:stretch>
                  <a:fillRect/>
                </a:stretch>
              </p:blipFill>
              <p:spPr>
                <a:xfrm>
                  <a:off x="10147551" y="4004351"/>
                  <a:ext cx="69480" cy="101880"/>
                </a:xfrm>
                <a:prstGeom prst="rect">
                  <a:avLst/>
                </a:prstGeom>
              </p:spPr>
            </p:pic>
          </mc:Fallback>
        </mc:AlternateContent>
      </p:grpSp>
      <p:grpSp>
        <p:nvGrpSpPr>
          <p:cNvPr id="64" name="Gruppo 63">
            <a:extLst>
              <a:ext uri="{FF2B5EF4-FFF2-40B4-BE49-F238E27FC236}">
                <a16:creationId xmlns:a16="http://schemas.microsoft.com/office/drawing/2014/main" id="{4350FBC8-5CD8-D2F9-1E2C-FCFDED417386}"/>
              </a:ext>
            </a:extLst>
          </p:cNvPr>
          <p:cNvGrpSpPr/>
          <p:nvPr/>
        </p:nvGrpSpPr>
        <p:grpSpPr>
          <a:xfrm>
            <a:off x="8520413" y="3153471"/>
            <a:ext cx="503280" cy="219960"/>
            <a:chOff x="8520413" y="3153471"/>
            <a:chExt cx="503280" cy="219960"/>
          </a:xfrm>
        </p:grpSpPr>
        <mc:AlternateContent xmlns:mc="http://schemas.openxmlformats.org/markup-compatibility/2006" xmlns:p14="http://schemas.microsoft.com/office/powerpoint/2010/main">
          <mc:Choice Requires="p14">
            <p:contentPart p14:bwMode="auto" r:id="rId19">
              <p14:nvContentPartPr>
                <p14:cNvPr id="41" name="Input penna 40">
                  <a:extLst>
                    <a:ext uri="{FF2B5EF4-FFF2-40B4-BE49-F238E27FC236}">
                      <a16:creationId xmlns:a16="http://schemas.microsoft.com/office/drawing/2014/main" id="{B0A4475D-38D2-0396-42D8-279229ACF617}"/>
                    </a:ext>
                  </a:extLst>
                </p14:cNvPr>
                <p14:cNvContentPartPr/>
                <p14:nvPr/>
              </p14:nvContentPartPr>
              <p14:xfrm>
                <a:off x="8823173" y="3271911"/>
                <a:ext cx="4680" cy="85320"/>
              </p14:xfrm>
            </p:contentPart>
          </mc:Choice>
          <mc:Fallback xmlns="">
            <p:pic>
              <p:nvPicPr>
                <p:cNvPr id="41" name="Input penna 40">
                  <a:extLst>
                    <a:ext uri="{FF2B5EF4-FFF2-40B4-BE49-F238E27FC236}">
                      <a16:creationId xmlns:a16="http://schemas.microsoft.com/office/drawing/2014/main" id="{B0A4475D-38D2-0396-42D8-279229ACF617}"/>
                    </a:ext>
                  </a:extLst>
                </p:cNvPr>
                <p:cNvPicPr/>
                <p:nvPr/>
              </p:nvPicPr>
              <p:blipFill>
                <a:blip r:embed="rId20"/>
                <a:stretch>
                  <a:fillRect/>
                </a:stretch>
              </p:blipFill>
              <p:spPr>
                <a:xfrm>
                  <a:off x="8817053" y="3265791"/>
                  <a:ext cx="169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2" name="Input penna 41">
                  <a:extLst>
                    <a:ext uri="{FF2B5EF4-FFF2-40B4-BE49-F238E27FC236}">
                      <a16:creationId xmlns:a16="http://schemas.microsoft.com/office/drawing/2014/main" id="{79BEEF18-24F5-AAE4-7B59-ED074FEFE701}"/>
                    </a:ext>
                  </a:extLst>
                </p14:cNvPr>
                <p14:cNvContentPartPr/>
                <p14:nvPr/>
              </p14:nvContentPartPr>
              <p14:xfrm>
                <a:off x="8750093" y="3264351"/>
                <a:ext cx="75600" cy="6120"/>
              </p14:xfrm>
            </p:contentPart>
          </mc:Choice>
          <mc:Fallback xmlns="">
            <p:pic>
              <p:nvPicPr>
                <p:cNvPr id="42" name="Input penna 41">
                  <a:extLst>
                    <a:ext uri="{FF2B5EF4-FFF2-40B4-BE49-F238E27FC236}">
                      <a16:creationId xmlns:a16="http://schemas.microsoft.com/office/drawing/2014/main" id="{79BEEF18-24F5-AAE4-7B59-ED074FEFE701}"/>
                    </a:ext>
                  </a:extLst>
                </p:cNvPr>
                <p:cNvPicPr/>
                <p:nvPr/>
              </p:nvPicPr>
              <p:blipFill>
                <a:blip r:embed="rId22"/>
                <a:stretch>
                  <a:fillRect/>
                </a:stretch>
              </p:blipFill>
              <p:spPr>
                <a:xfrm>
                  <a:off x="8743973" y="3258231"/>
                  <a:ext cx="878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Input penna 42">
                  <a:extLst>
                    <a:ext uri="{FF2B5EF4-FFF2-40B4-BE49-F238E27FC236}">
                      <a16:creationId xmlns:a16="http://schemas.microsoft.com/office/drawing/2014/main" id="{3A183DE2-5B6A-891F-D55E-8B1E801D180C}"/>
                    </a:ext>
                  </a:extLst>
                </p14:cNvPr>
                <p14:cNvContentPartPr/>
                <p14:nvPr/>
              </p14:nvContentPartPr>
              <p14:xfrm>
                <a:off x="8743613" y="3261111"/>
                <a:ext cx="2880" cy="101160"/>
              </p14:xfrm>
            </p:contentPart>
          </mc:Choice>
          <mc:Fallback xmlns="">
            <p:pic>
              <p:nvPicPr>
                <p:cNvPr id="43" name="Input penna 42">
                  <a:extLst>
                    <a:ext uri="{FF2B5EF4-FFF2-40B4-BE49-F238E27FC236}">
                      <a16:creationId xmlns:a16="http://schemas.microsoft.com/office/drawing/2014/main" id="{3A183DE2-5B6A-891F-D55E-8B1E801D180C}"/>
                    </a:ext>
                  </a:extLst>
                </p:cNvPr>
                <p:cNvPicPr/>
                <p:nvPr/>
              </p:nvPicPr>
              <p:blipFill>
                <a:blip r:embed="rId24"/>
                <a:stretch>
                  <a:fillRect/>
                </a:stretch>
              </p:blipFill>
              <p:spPr>
                <a:xfrm>
                  <a:off x="8737493" y="3254991"/>
                  <a:ext cx="151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4" name="Input penna 43">
                  <a:extLst>
                    <a:ext uri="{FF2B5EF4-FFF2-40B4-BE49-F238E27FC236}">
                      <a16:creationId xmlns:a16="http://schemas.microsoft.com/office/drawing/2014/main" id="{19473C31-47CF-9E34-FD4F-B0717BCC345B}"/>
                    </a:ext>
                  </a:extLst>
                </p14:cNvPr>
                <p14:cNvContentPartPr/>
                <p14:nvPr/>
              </p14:nvContentPartPr>
              <p14:xfrm>
                <a:off x="8785733" y="3274431"/>
                <a:ext cx="2160" cy="99000"/>
              </p14:xfrm>
            </p:contentPart>
          </mc:Choice>
          <mc:Fallback xmlns="">
            <p:pic>
              <p:nvPicPr>
                <p:cNvPr id="44" name="Input penna 43">
                  <a:extLst>
                    <a:ext uri="{FF2B5EF4-FFF2-40B4-BE49-F238E27FC236}">
                      <a16:creationId xmlns:a16="http://schemas.microsoft.com/office/drawing/2014/main" id="{19473C31-47CF-9E34-FD4F-B0717BCC345B}"/>
                    </a:ext>
                  </a:extLst>
                </p:cNvPr>
                <p:cNvPicPr/>
                <p:nvPr/>
              </p:nvPicPr>
              <p:blipFill>
                <a:blip r:embed="rId26"/>
                <a:stretch>
                  <a:fillRect/>
                </a:stretch>
              </p:blipFill>
              <p:spPr>
                <a:xfrm>
                  <a:off x="8779613" y="3268311"/>
                  <a:ext cx="144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9" name="Input penna 58">
                  <a:extLst>
                    <a:ext uri="{FF2B5EF4-FFF2-40B4-BE49-F238E27FC236}">
                      <a16:creationId xmlns:a16="http://schemas.microsoft.com/office/drawing/2014/main" id="{85242688-3860-2468-DE3D-A3CA2ADCC30C}"/>
                    </a:ext>
                  </a:extLst>
                </p14:cNvPr>
                <p14:cNvContentPartPr/>
                <p14:nvPr/>
              </p14:nvContentPartPr>
              <p14:xfrm>
                <a:off x="8967173" y="3160671"/>
                <a:ext cx="56520" cy="61560"/>
              </p14:xfrm>
            </p:contentPart>
          </mc:Choice>
          <mc:Fallback xmlns="">
            <p:pic>
              <p:nvPicPr>
                <p:cNvPr id="59" name="Input penna 58">
                  <a:extLst>
                    <a:ext uri="{FF2B5EF4-FFF2-40B4-BE49-F238E27FC236}">
                      <a16:creationId xmlns:a16="http://schemas.microsoft.com/office/drawing/2014/main" id="{85242688-3860-2468-DE3D-A3CA2ADCC30C}"/>
                    </a:ext>
                  </a:extLst>
                </p:cNvPr>
                <p:cNvPicPr/>
                <p:nvPr/>
              </p:nvPicPr>
              <p:blipFill>
                <a:blip r:embed="rId28"/>
                <a:stretch>
                  <a:fillRect/>
                </a:stretch>
              </p:blipFill>
              <p:spPr>
                <a:xfrm>
                  <a:off x="8961053" y="3154551"/>
                  <a:ext cx="687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0" name="Input penna 59">
                  <a:extLst>
                    <a:ext uri="{FF2B5EF4-FFF2-40B4-BE49-F238E27FC236}">
                      <a16:creationId xmlns:a16="http://schemas.microsoft.com/office/drawing/2014/main" id="{88E8965C-D541-EE30-0C53-F92BA74763A1}"/>
                    </a:ext>
                  </a:extLst>
                </p14:cNvPr>
                <p14:cNvContentPartPr/>
                <p14:nvPr/>
              </p14:nvContentPartPr>
              <p14:xfrm>
                <a:off x="8863853" y="3181551"/>
                <a:ext cx="53640" cy="44640"/>
              </p14:xfrm>
            </p:contentPart>
          </mc:Choice>
          <mc:Fallback xmlns="">
            <p:pic>
              <p:nvPicPr>
                <p:cNvPr id="60" name="Input penna 59">
                  <a:extLst>
                    <a:ext uri="{FF2B5EF4-FFF2-40B4-BE49-F238E27FC236}">
                      <a16:creationId xmlns:a16="http://schemas.microsoft.com/office/drawing/2014/main" id="{88E8965C-D541-EE30-0C53-F92BA74763A1}"/>
                    </a:ext>
                  </a:extLst>
                </p:cNvPr>
                <p:cNvPicPr/>
                <p:nvPr/>
              </p:nvPicPr>
              <p:blipFill>
                <a:blip r:embed="rId30"/>
                <a:stretch>
                  <a:fillRect/>
                </a:stretch>
              </p:blipFill>
              <p:spPr>
                <a:xfrm>
                  <a:off x="8857733" y="3175431"/>
                  <a:ext cx="65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1" name="Input penna 60">
                  <a:extLst>
                    <a:ext uri="{FF2B5EF4-FFF2-40B4-BE49-F238E27FC236}">
                      <a16:creationId xmlns:a16="http://schemas.microsoft.com/office/drawing/2014/main" id="{A15B369C-6D43-83D8-7130-1FE8C5CC99A5}"/>
                    </a:ext>
                  </a:extLst>
                </p14:cNvPr>
                <p14:cNvContentPartPr/>
                <p14:nvPr/>
              </p14:nvContentPartPr>
              <p14:xfrm>
                <a:off x="8731013" y="3185151"/>
                <a:ext cx="59040" cy="43200"/>
              </p14:xfrm>
            </p:contentPart>
          </mc:Choice>
          <mc:Fallback xmlns="">
            <p:pic>
              <p:nvPicPr>
                <p:cNvPr id="61" name="Input penna 60">
                  <a:extLst>
                    <a:ext uri="{FF2B5EF4-FFF2-40B4-BE49-F238E27FC236}">
                      <a16:creationId xmlns:a16="http://schemas.microsoft.com/office/drawing/2014/main" id="{A15B369C-6D43-83D8-7130-1FE8C5CC99A5}"/>
                    </a:ext>
                  </a:extLst>
                </p:cNvPr>
                <p:cNvPicPr/>
                <p:nvPr/>
              </p:nvPicPr>
              <p:blipFill>
                <a:blip r:embed="rId32"/>
                <a:stretch>
                  <a:fillRect/>
                </a:stretch>
              </p:blipFill>
              <p:spPr>
                <a:xfrm>
                  <a:off x="8724893" y="3179031"/>
                  <a:ext cx="712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2" name="Input penna 61">
                  <a:extLst>
                    <a:ext uri="{FF2B5EF4-FFF2-40B4-BE49-F238E27FC236}">
                      <a16:creationId xmlns:a16="http://schemas.microsoft.com/office/drawing/2014/main" id="{7E94B58F-6A1C-2E66-55E7-F58CDBD93CC3}"/>
                    </a:ext>
                  </a:extLst>
                </p14:cNvPr>
                <p14:cNvContentPartPr/>
                <p14:nvPr/>
              </p14:nvContentPartPr>
              <p14:xfrm>
                <a:off x="8604293" y="3181551"/>
                <a:ext cx="56160" cy="45000"/>
              </p14:xfrm>
            </p:contentPart>
          </mc:Choice>
          <mc:Fallback xmlns="">
            <p:pic>
              <p:nvPicPr>
                <p:cNvPr id="62" name="Input penna 61">
                  <a:extLst>
                    <a:ext uri="{FF2B5EF4-FFF2-40B4-BE49-F238E27FC236}">
                      <a16:creationId xmlns:a16="http://schemas.microsoft.com/office/drawing/2014/main" id="{7E94B58F-6A1C-2E66-55E7-F58CDBD93CC3}"/>
                    </a:ext>
                  </a:extLst>
                </p:cNvPr>
                <p:cNvPicPr/>
                <p:nvPr/>
              </p:nvPicPr>
              <p:blipFill>
                <a:blip r:embed="rId34"/>
                <a:stretch>
                  <a:fillRect/>
                </a:stretch>
              </p:blipFill>
              <p:spPr>
                <a:xfrm>
                  <a:off x="8598173" y="3175431"/>
                  <a:ext cx="684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3" name="Input penna 62">
                  <a:extLst>
                    <a:ext uri="{FF2B5EF4-FFF2-40B4-BE49-F238E27FC236}">
                      <a16:creationId xmlns:a16="http://schemas.microsoft.com/office/drawing/2014/main" id="{8410678B-6C1D-B454-7941-EF4E63EDB38E}"/>
                    </a:ext>
                  </a:extLst>
                </p14:cNvPr>
                <p14:cNvContentPartPr/>
                <p14:nvPr/>
              </p14:nvContentPartPr>
              <p14:xfrm>
                <a:off x="8520413" y="3153471"/>
                <a:ext cx="45720" cy="57600"/>
              </p14:xfrm>
            </p:contentPart>
          </mc:Choice>
          <mc:Fallback xmlns="">
            <p:pic>
              <p:nvPicPr>
                <p:cNvPr id="63" name="Input penna 62">
                  <a:extLst>
                    <a:ext uri="{FF2B5EF4-FFF2-40B4-BE49-F238E27FC236}">
                      <a16:creationId xmlns:a16="http://schemas.microsoft.com/office/drawing/2014/main" id="{8410678B-6C1D-B454-7941-EF4E63EDB38E}"/>
                    </a:ext>
                  </a:extLst>
                </p:cNvPr>
                <p:cNvPicPr/>
                <p:nvPr/>
              </p:nvPicPr>
              <p:blipFill>
                <a:blip r:embed="rId36"/>
                <a:stretch>
                  <a:fillRect/>
                </a:stretch>
              </p:blipFill>
              <p:spPr>
                <a:xfrm>
                  <a:off x="8514293" y="3147351"/>
                  <a:ext cx="57960" cy="69840"/>
                </a:xfrm>
                <a:prstGeom prst="rect">
                  <a:avLst/>
                </a:prstGeom>
              </p:spPr>
            </p:pic>
          </mc:Fallback>
        </mc:AlternateContent>
      </p:grpSp>
      <p:grpSp>
        <p:nvGrpSpPr>
          <p:cNvPr id="67" name="Gruppo 66">
            <a:extLst>
              <a:ext uri="{FF2B5EF4-FFF2-40B4-BE49-F238E27FC236}">
                <a16:creationId xmlns:a16="http://schemas.microsoft.com/office/drawing/2014/main" id="{D5F38A3C-7CFA-81EA-0F48-7FCA5029EABD}"/>
              </a:ext>
            </a:extLst>
          </p:cNvPr>
          <p:cNvGrpSpPr/>
          <p:nvPr/>
        </p:nvGrpSpPr>
        <p:grpSpPr>
          <a:xfrm>
            <a:off x="8516813" y="2984631"/>
            <a:ext cx="523440" cy="89640"/>
            <a:chOff x="8516813" y="2984631"/>
            <a:chExt cx="523440" cy="89640"/>
          </a:xfrm>
        </p:grpSpPr>
        <mc:AlternateContent xmlns:mc="http://schemas.openxmlformats.org/markup-compatibility/2006" xmlns:p14="http://schemas.microsoft.com/office/powerpoint/2010/main">
          <mc:Choice Requires="p14">
            <p:contentPart p14:bwMode="auto" r:id="rId37">
              <p14:nvContentPartPr>
                <p14:cNvPr id="46" name="Input penna 45">
                  <a:extLst>
                    <a:ext uri="{FF2B5EF4-FFF2-40B4-BE49-F238E27FC236}">
                      <a16:creationId xmlns:a16="http://schemas.microsoft.com/office/drawing/2014/main" id="{CC700EE9-B2A3-4AEA-0E01-3B91228B160B}"/>
                    </a:ext>
                  </a:extLst>
                </p14:cNvPr>
                <p14:cNvContentPartPr/>
                <p14:nvPr/>
              </p14:nvContentPartPr>
              <p14:xfrm>
                <a:off x="8565413" y="2995431"/>
                <a:ext cx="1440" cy="37080"/>
              </p14:xfrm>
            </p:contentPart>
          </mc:Choice>
          <mc:Fallback xmlns="">
            <p:pic>
              <p:nvPicPr>
                <p:cNvPr id="46" name="Input penna 45">
                  <a:extLst>
                    <a:ext uri="{FF2B5EF4-FFF2-40B4-BE49-F238E27FC236}">
                      <a16:creationId xmlns:a16="http://schemas.microsoft.com/office/drawing/2014/main" id="{CC700EE9-B2A3-4AEA-0E01-3B91228B160B}"/>
                    </a:ext>
                  </a:extLst>
                </p:cNvPr>
                <p:cNvPicPr/>
                <p:nvPr/>
              </p:nvPicPr>
              <p:blipFill>
                <a:blip r:embed="rId38"/>
                <a:stretch>
                  <a:fillRect/>
                </a:stretch>
              </p:blipFill>
              <p:spPr>
                <a:xfrm>
                  <a:off x="8559293" y="2989311"/>
                  <a:ext cx="136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Input penna 46">
                  <a:extLst>
                    <a:ext uri="{FF2B5EF4-FFF2-40B4-BE49-F238E27FC236}">
                      <a16:creationId xmlns:a16="http://schemas.microsoft.com/office/drawing/2014/main" id="{F82E8E59-A1F7-A4BB-EA0C-E47DF81EDBA8}"/>
                    </a:ext>
                  </a:extLst>
                </p14:cNvPr>
                <p14:cNvContentPartPr/>
                <p14:nvPr/>
              </p14:nvContentPartPr>
              <p14:xfrm>
                <a:off x="8526893" y="3033591"/>
                <a:ext cx="39960" cy="9360"/>
              </p14:xfrm>
            </p:contentPart>
          </mc:Choice>
          <mc:Fallback xmlns="">
            <p:pic>
              <p:nvPicPr>
                <p:cNvPr id="47" name="Input penna 46">
                  <a:extLst>
                    <a:ext uri="{FF2B5EF4-FFF2-40B4-BE49-F238E27FC236}">
                      <a16:creationId xmlns:a16="http://schemas.microsoft.com/office/drawing/2014/main" id="{F82E8E59-A1F7-A4BB-EA0C-E47DF81EDBA8}"/>
                    </a:ext>
                  </a:extLst>
                </p:cNvPr>
                <p:cNvPicPr/>
                <p:nvPr/>
              </p:nvPicPr>
              <p:blipFill>
                <a:blip r:embed="rId40"/>
                <a:stretch>
                  <a:fillRect/>
                </a:stretch>
              </p:blipFill>
              <p:spPr>
                <a:xfrm>
                  <a:off x="8520773" y="3027471"/>
                  <a:ext cx="522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Input penna 47">
                  <a:extLst>
                    <a:ext uri="{FF2B5EF4-FFF2-40B4-BE49-F238E27FC236}">
                      <a16:creationId xmlns:a16="http://schemas.microsoft.com/office/drawing/2014/main" id="{B0DE28F7-E234-CD0B-D827-906F9C2DDC47}"/>
                    </a:ext>
                  </a:extLst>
                </p14:cNvPr>
                <p14:cNvContentPartPr/>
                <p14:nvPr/>
              </p14:nvContentPartPr>
              <p14:xfrm>
                <a:off x="8521493" y="3000471"/>
                <a:ext cx="2880" cy="37440"/>
              </p14:xfrm>
            </p:contentPart>
          </mc:Choice>
          <mc:Fallback xmlns="">
            <p:pic>
              <p:nvPicPr>
                <p:cNvPr id="48" name="Input penna 47">
                  <a:extLst>
                    <a:ext uri="{FF2B5EF4-FFF2-40B4-BE49-F238E27FC236}">
                      <a16:creationId xmlns:a16="http://schemas.microsoft.com/office/drawing/2014/main" id="{B0DE28F7-E234-CD0B-D827-906F9C2DDC47}"/>
                    </a:ext>
                  </a:extLst>
                </p:cNvPr>
                <p:cNvPicPr/>
                <p:nvPr/>
              </p:nvPicPr>
              <p:blipFill>
                <a:blip r:embed="rId38"/>
                <a:stretch>
                  <a:fillRect/>
                </a:stretch>
              </p:blipFill>
              <p:spPr>
                <a:xfrm>
                  <a:off x="8515373" y="2994351"/>
                  <a:ext cx="151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9" name="Input penna 48">
                  <a:extLst>
                    <a:ext uri="{FF2B5EF4-FFF2-40B4-BE49-F238E27FC236}">
                      <a16:creationId xmlns:a16="http://schemas.microsoft.com/office/drawing/2014/main" id="{825B295B-40C8-6A77-0172-5E7B0EAE9D8D}"/>
                    </a:ext>
                  </a:extLst>
                </p14:cNvPr>
                <p14:cNvContentPartPr/>
                <p14:nvPr/>
              </p14:nvContentPartPr>
              <p14:xfrm>
                <a:off x="8531933" y="2995071"/>
                <a:ext cx="21240" cy="1800"/>
              </p14:xfrm>
            </p:contentPart>
          </mc:Choice>
          <mc:Fallback xmlns="">
            <p:pic>
              <p:nvPicPr>
                <p:cNvPr id="49" name="Input penna 48">
                  <a:extLst>
                    <a:ext uri="{FF2B5EF4-FFF2-40B4-BE49-F238E27FC236}">
                      <a16:creationId xmlns:a16="http://schemas.microsoft.com/office/drawing/2014/main" id="{825B295B-40C8-6A77-0172-5E7B0EAE9D8D}"/>
                    </a:ext>
                  </a:extLst>
                </p:cNvPr>
                <p:cNvPicPr/>
                <p:nvPr/>
              </p:nvPicPr>
              <p:blipFill>
                <a:blip r:embed="rId43"/>
                <a:stretch>
                  <a:fillRect/>
                </a:stretch>
              </p:blipFill>
              <p:spPr>
                <a:xfrm>
                  <a:off x="8525813" y="2988951"/>
                  <a:ext cx="3348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1" name="Input penna 50">
                  <a:extLst>
                    <a:ext uri="{FF2B5EF4-FFF2-40B4-BE49-F238E27FC236}">
                      <a16:creationId xmlns:a16="http://schemas.microsoft.com/office/drawing/2014/main" id="{71FCAE86-2357-701F-38E2-FA904F0547C3}"/>
                    </a:ext>
                  </a:extLst>
                </p14:cNvPr>
                <p14:cNvContentPartPr/>
                <p14:nvPr/>
              </p14:nvContentPartPr>
              <p14:xfrm>
                <a:off x="8620853" y="3009831"/>
                <a:ext cx="4680" cy="44640"/>
              </p14:xfrm>
            </p:contentPart>
          </mc:Choice>
          <mc:Fallback xmlns="">
            <p:pic>
              <p:nvPicPr>
                <p:cNvPr id="51" name="Input penna 50">
                  <a:extLst>
                    <a:ext uri="{FF2B5EF4-FFF2-40B4-BE49-F238E27FC236}">
                      <a16:creationId xmlns:a16="http://schemas.microsoft.com/office/drawing/2014/main" id="{71FCAE86-2357-701F-38E2-FA904F0547C3}"/>
                    </a:ext>
                  </a:extLst>
                </p:cNvPr>
                <p:cNvPicPr/>
                <p:nvPr/>
              </p:nvPicPr>
              <p:blipFill>
                <a:blip r:embed="rId45"/>
                <a:stretch>
                  <a:fillRect/>
                </a:stretch>
              </p:blipFill>
              <p:spPr>
                <a:xfrm>
                  <a:off x="8614733" y="3003711"/>
                  <a:ext cx="169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2" name="Input penna 51">
                  <a:extLst>
                    <a:ext uri="{FF2B5EF4-FFF2-40B4-BE49-F238E27FC236}">
                      <a16:creationId xmlns:a16="http://schemas.microsoft.com/office/drawing/2014/main" id="{524E7766-A403-106E-22F5-6F42037F3559}"/>
                    </a:ext>
                  </a:extLst>
                </p14:cNvPr>
                <p14:cNvContentPartPr/>
                <p14:nvPr/>
              </p14:nvContentPartPr>
              <p14:xfrm>
                <a:off x="8621573" y="3054111"/>
                <a:ext cx="31320" cy="2520"/>
              </p14:xfrm>
            </p:contentPart>
          </mc:Choice>
          <mc:Fallback xmlns="">
            <p:pic>
              <p:nvPicPr>
                <p:cNvPr id="52" name="Input penna 51">
                  <a:extLst>
                    <a:ext uri="{FF2B5EF4-FFF2-40B4-BE49-F238E27FC236}">
                      <a16:creationId xmlns:a16="http://schemas.microsoft.com/office/drawing/2014/main" id="{524E7766-A403-106E-22F5-6F42037F3559}"/>
                    </a:ext>
                  </a:extLst>
                </p:cNvPr>
                <p:cNvPicPr/>
                <p:nvPr/>
              </p:nvPicPr>
              <p:blipFill>
                <a:blip r:embed="rId47"/>
                <a:stretch>
                  <a:fillRect/>
                </a:stretch>
              </p:blipFill>
              <p:spPr>
                <a:xfrm>
                  <a:off x="8615453" y="3047991"/>
                  <a:ext cx="4356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3" name="Input penna 52">
                  <a:extLst>
                    <a:ext uri="{FF2B5EF4-FFF2-40B4-BE49-F238E27FC236}">
                      <a16:creationId xmlns:a16="http://schemas.microsoft.com/office/drawing/2014/main" id="{06E952A2-BB91-CB2C-6C5A-7EC591431F37}"/>
                    </a:ext>
                  </a:extLst>
                </p14:cNvPr>
                <p14:cNvContentPartPr/>
                <p14:nvPr/>
              </p14:nvContentPartPr>
              <p14:xfrm>
                <a:off x="8624813" y="3012711"/>
                <a:ext cx="49680" cy="39960"/>
              </p14:xfrm>
            </p:contentPart>
          </mc:Choice>
          <mc:Fallback xmlns="">
            <p:pic>
              <p:nvPicPr>
                <p:cNvPr id="53" name="Input penna 52">
                  <a:extLst>
                    <a:ext uri="{FF2B5EF4-FFF2-40B4-BE49-F238E27FC236}">
                      <a16:creationId xmlns:a16="http://schemas.microsoft.com/office/drawing/2014/main" id="{06E952A2-BB91-CB2C-6C5A-7EC591431F37}"/>
                    </a:ext>
                  </a:extLst>
                </p:cNvPr>
                <p:cNvPicPr/>
                <p:nvPr/>
              </p:nvPicPr>
              <p:blipFill>
                <a:blip r:embed="rId49"/>
                <a:stretch>
                  <a:fillRect/>
                </a:stretch>
              </p:blipFill>
              <p:spPr>
                <a:xfrm>
                  <a:off x="8618693" y="3006591"/>
                  <a:ext cx="619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4" name="Input penna 53">
                  <a:extLst>
                    <a:ext uri="{FF2B5EF4-FFF2-40B4-BE49-F238E27FC236}">
                      <a16:creationId xmlns:a16="http://schemas.microsoft.com/office/drawing/2014/main" id="{E77D9616-06CD-8D02-5B06-4CEB40A925F3}"/>
                    </a:ext>
                  </a:extLst>
                </p14:cNvPr>
                <p14:cNvContentPartPr/>
                <p14:nvPr/>
              </p14:nvContentPartPr>
              <p14:xfrm>
                <a:off x="8745053" y="3019191"/>
                <a:ext cx="61560" cy="54000"/>
              </p14:xfrm>
            </p:contentPart>
          </mc:Choice>
          <mc:Fallback xmlns="">
            <p:pic>
              <p:nvPicPr>
                <p:cNvPr id="54" name="Input penna 53">
                  <a:extLst>
                    <a:ext uri="{FF2B5EF4-FFF2-40B4-BE49-F238E27FC236}">
                      <a16:creationId xmlns:a16="http://schemas.microsoft.com/office/drawing/2014/main" id="{E77D9616-06CD-8D02-5B06-4CEB40A925F3}"/>
                    </a:ext>
                  </a:extLst>
                </p:cNvPr>
                <p:cNvPicPr/>
                <p:nvPr/>
              </p:nvPicPr>
              <p:blipFill>
                <a:blip r:embed="rId51"/>
                <a:stretch>
                  <a:fillRect/>
                </a:stretch>
              </p:blipFill>
              <p:spPr>
                <a:xfrm>
                  <a:off x="8738933" y="3013071"/>
                  <a:ext cx="738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5" name="Input penna 54">
                  <a:extLst>
                    <a:ext uri="{FF2B5EF4-FFF2-40B4-BE49-F238E27FC236}">
                      <a16:creationId xmlns:a16="http://schemas.microsoft.com/office/drawing/2014/main" id="{F1BBBC85-C292-0FB7-6CD5-5F447B993FAB}"/>
                    </a:ext>
                  </a:extLst>
                </p14:cNvPr>
                <p14:cNvContentPartPr/>
                <p14:nvPr/>
              </p14:nvContentPartPr>
              <p14:xfrm>
                <a:off x="8767013" y="3020991"/>
                <a:ext cx="42480" cy="45360"/>
              </p14:xfrm>
            </p:contentPart>
          </mc:Choice>
          <mc:Fallback xmlns="">
            <p:pic>
              <p:nvPicPr>
                <p:cNvPr id="55" name="Input penna 54">
                  <a:extLst>
                    <a:ext uri="{FF2B5EF4-FFF2-40B4-BE49-F238E27FC236}">
                      <a16:creationId xmlns:a16="http://schemas.microsoft.com/office/drawing/2014/main" id="{F1BBBC85-C292-0FB7-6CD5-5F447B993FAB}"/>
                    </a:ext>
                  </a:extLst>
                </p:cNvPr>
                <p:cNvPicPr/>
                <p:nvPr/>
              </p:nvPicPr>
              <p:blipFill>
                <a:blip r:embed="rId53"/>
                <a:stretch>
                  <a:fillRect/>
                </a:stretch>
              </p:blipFill>
              <p:spPr>
                <a:xfrm>
                  <a:off x="8760893" y="3014871"/>
                  <a:ext cx="547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6" name="Input penna 55">
                  <a:extLst>
                    <a:ext uri="{FF2B5EF4-FFF2-40B4-BE49-F238E27FC236}">
                      <a16:creationId xmlns:a16="http://schemas.microsoft.com/office/drawing/2014/main" id="{DC23FB3B-ED17-0C59-17C3-C3FFC8750105}"/>
                    </a:ext>
                  </a:extLst>
                </p14:cNvPr>
                <p14:cNvContentPartPr/>
                <p14:nvPr/>
              </p14:nvContentPartPr>
              <p14:xfrm>
                <a:off x="8895893" y="3019191"/>
                <a:ext cx="60120" cy="55080"/>
              </p14:xfrm>
            </p:contentPart>
          </mc:Choice>
          <mc:Fallback xmlns="">
            <p:pic>
              <p:nvPicPr>
                <p:cNvPr id="56" name="Input penna 55">
                  <a:extLst>
                    <a:ext uri="{FF2B5EF4-FFF2-40B4-BE49-F238E27FC236}">
                      <a16:creationId xmlns:a16="http://schemas.microsoft.com/office/drawing/2014/main" id="{DC23FB3B-ED17-0C59-17C3-C3FFC8750105}"/>
                    </a:ext>
                  </a:extLst>
                </p:cNvPr>
                <p:cNvPicPr/>
                <p:nvPr/>
              </p:nvPicPr>
              <p:blipFill>
                <a:blip r:embed="rId55"/>
                <a:stretch>
                  <a:fillRect/>
                </a:stretch>
              </p:blipFill>
              <p:spPr>
                <a:xfrm>
                  <a:off x="8889773" y="3013071"/>
                  <a:ext cx="723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7" name="Input penna 56">
                  <a:extLst>
                    <a:ext uri="{FF2B5EF4-FFF2-40B4-BE49-F238E27FC236}">
                      <a16:creationId xmlns:a16="http://schemas.microsoft.com/office/drawing/2014/main" id="{BEB5F2F3-FA8F-5BC0-D67C-0E3AE6C33623}"/>
                    </a:ext>
                  </a:extLst>
                </p14:cNvPr>
                <p14:cNvContentPartPr/>
                <p14:nvPr/>
              </p14:nvContentPartPr>
              <p14:xfrm>
                <a:off x="8911013" y="3015591"/>
                <a:ext cx="42840" cy="52200"/>
              </p14:xfrm>
            </p:contentPart>
          </mc:Choice>
          <mc:Fallback xmlns="">
            <p:pic>
              <p:nvPicPr>
                <p:cNvPr id="57" name="Input penna 56">
                  <a:extLst>
                    <a:ext uri="{FF2B5EF4-FFF2-40B4-BE49-F238E27FC236}">
                      <a16:creationId xmlns:a16="http://schemas.microsoft.com/office/drawing/2014/main" id="{BEB5F2F3-FA8F-5BC0-D67C-0E3AE6C33623}"/>
                    </a:ext>
                  </a:extLst>
                </p:cNvPr>
                <p:cNvPicPr/>
                <p:nvPr/>
              </p:nvPicPr>
              <p:blipFill>
                <a:blip r:embed="rId57"/>
                <a:stretch>
                  <a:fillRect/>
                </a:stretch>
              </p:blipFill>
              <p:spPr>
                <a:xfrm>
                  <a:off x="8904893" y="3009471"/>
                  <a:ext cx="550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8" name="Input penna 57">
                  <a:extLst>
                    <a:ext uri="{FF2B5EF4-FFF2-40B4-BE49-F238E27FC236}">
                      <a16:creationId xmlns:a16="http://schemas.microsoft.com/office/drawing/2014/main" id="{2E70C610-E833-305D-96C4-69B757DDFC46}"/>
                    </a:ext>
                  </a:extLst>
                </p14:cNvPr>
                <p14:cNvContentPartPr/>
                <p14:nvPr/>
              </p14:nvContentPartPr>
              <p14:xfrm>
                <a:off x="8997053" y="2987151"/>
                <a:ext cx="43200" cy="57240"/>
              </p14:xfrm>
            </p:contentPart>
          </mc:Choice>
          <mc:Fallback xmlns="">
            <p:pic>
              <p:nvPicPr>
                <p:cNvPr id="58" name="Input penna 57">
                  <a:extLst>
                    <a:ext uri="{FF2B5EF4-FFF2-40B4-BE49-F238E27FC236}">
                      <a16:creationId xmlns:a16="http://schemas.microsoft.com/office/drawing/2014/main" id="{2E70C610-E833-305D-96C4-69B757DDFC46}"/>
                    </a:ext>
                  </a:extLst>
                </p:cNvPr>
                <p:cNvPicPr/>
                <p:nvPr/>
              </p:nvPicPr>
              <p:blipFill>
                <a:blip r:embed="rId59"/>
                <a:stretch>
                  <a:fillRect/>
                </a:stretch>
              </p:blipFill>
              <p:spPr>
                <a:xfrm>
                  <a:off x="8990933" y="2981031"/>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6" name="Input penna 65">
                  <a:extLst>
                    <a:ext uri="{FF2B5EF4-FFF2-40B4-BE49-F238E27FC236}">
                      <a16:creationId xmlns:a16="http://schemas.microsoft.com/office/drawing/2014/main" id="{42F2B5AE-7BC5-7A29-CCCF-2683131B744F}"/>
                    </a:ext>
                  </a:extLst>
                </p14:cNvPr>
                <p14:cNvContentPartPr/>
                <p14:nvPr/>
              </p14:nvContentPartPr>
              <p14:xfrm>
                <a:off x="8516813" y="2984631"/>
                <a:ext cx="55800" cy="62640"/>
              </p14:xfrm>
            </p:contentPart>
          </mc:Choice>
          <mc:Fallback xmlns="">
            <p:pic>
              <p:nvPicPr>
                <p:cNvPr id="66" name="Input penna 65">
                  <a:extLst>
                    <a:ext uri="{FF2B5EF4-FFF2-40B4-BE49-F238E27FC236}">
                      <a16:creationId xmlns:a16="http://schemas.microsoft.com/office/drawing/2014/main" id="{42F2B5AE-7BC5-7A29-CCCF-2683131B744F}"/>
                    </a:ext>
                  </a:extLst>
                </p:cNvPr>
                <p:cNvPicPr/>
                <p:nvPr/>
              </p:nvPicPr>
              <p:blipFill>
                <a:blip r:embed="rId61"/>
                <a:stretch>
                  <a:fillRect/>
                </a:stretch>
              </p:blipFill>
              <p:spPr>
                <a:xfrm>
                  <a:off x="8510693" y="2978511"/>
                  <a:ext cx="68040" cy="74880"/>
                </a:xfrm>
                <a:prstGeom prst="rect">
                  <a:avLst/>
                </a:prstGeom>
              </p:spPr>
            </p:pic>
          </mc:Fallback>
        </mc:AlternateContent>
      </p:grpSp>
    </p:spTree>
    <p:extLst>
      <p:ext uri="{BB962C8B-B14F-4D97-AF65-F5344CB8AC3E}">
        <p14:creationId xmlns:p14="http://schemas.microsoft.com/office/powerpoint/2010/main" val="18180535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7C0F11-17AC-46BD-9826-D312EDA17F3D}"/>
              </a:ext>
            </a:extLst>
          </p:cNvPr>
          <p:cNvSpPr>
            <a:spLocks noGrp="1"/>
          </p:cNvSpPr>
          <p:nvPr>
            <p:ph type="title"/>
          </p:nvPr>
        </p:nvSpPr>
        <p:spPr/>
        <p:txBody>
          <a:bodyPr/>
          <a:lstStyle/>
          <a:p>
            <a:r>
              <a:rPr lang="it-IT"/>
              <a:t>Da qui i nostri template</a:t>
            </a:r>
          </a:p>
        </p:txBody>
      </p:sp>
      <p:sp>
        <p:nvSpPr>
          <p:cNvPr id="3" name="Segnaposto contenuto 2">
            <a:extLst>
              <a:ext uri="{FF2B5EF4-FFF2-40B4-BE49-F238E27FC236}">
                <a16:creationId xmlns:a16="http://schemas.microsoft.com/office/drawing/2014/main" id="{1344C86A-643C-449F-9114-940F5E4D5F98}"/>
              </a:ext>
            </a:extLst>
          </p:cNvPr>
          <p:cNvSpPr>
            <a:spLocks noGrp="1"/>
          </p:cNvSpPr>
          <p:nvPr>
            <p:ph sz="half" idx="1"/>
          </p:nvPr>
        </p:nvSpPr>
        <p:spPr>
          <a:xfrm>
            <a:off x="1097279" y="1845734"/>
            <a:ext cx="4937760" cy="3578522"/>
          </a:xfrm>
        </p:spPr>
        <p:txBody>
          <a:bodyPr>
            <a:normAutofit/>
          </a:bodyPr>
          <a:lstStyle/>
          <a:p>
            <a:pPr marL="544068" lvl="1" indent="-342900">
              <a:buFont typeface="+mj-lt"/>
              <a:buAutoNum type="arabicPeriod"/>
            </a:pPr>
            <a:r>
              <a:rPr lang="it-IT"/>
              <a:t>eCommerce</a:t>
            </a:r>
          </a:p>
          <a:p>
            <a:pPr marL="544068" lvl="1" indent="-342900">
              <a:buFont typeface="+mj-lt"/>
              <a:buAutoNum type="arabicPeriod"/>
            </a:pPr>
            <a:r>
              <a:rPr lang="it-IT"/>
              <a:t>Business o corporate</a:t>
            </a:r>
          </a:p>
          <a:p>
            <a:pPr marL="544068" lvl="1" indent="-342900">
              <a:buFont typeface="+mj-lt"/>
              <a:buAutoNum type="arabicPeriod"/>
            </a:pPr>
            <a:r>
              <a:rPr lang="it-IT" b="1"/>
              <a:t>Entertainment</a:t>
            </a:r>
          </a:p>
          <a:p>
            <a:pPr marL="544068" lvl="1" indent="-342900">
              <a:buFont typeface="+mj-lt"/>
              <a:buAutoNum type="arabicPeriod"/>
            </a:pPr>
            <a:r>
              <a:rPr lang="it-IT"/>
              <a:t>Portfolio</a:t>
            </a:r>
          </a:p>
          <a:p>
            <a:pPr marL="544068" lvl="1" indent="-342900">
              <a:buFont typeface="+mj-lt"/>
              <a:buAutoNum type="arabicPeriod"/>
            </a:pPr>
            <a:r>
              <a:rPr lang="it-IT"/>
              <a:t>Media</a:t>
            </a:r>
          </a:p>
          <a:p>
            <a:pPr marL="544068" lvl="1" indent="-342900">
              <a:buFont typeface="+mj-lt"/>
              <a:buAutoNum type="arabicPeriod"/>
            </a:pPr>
            <a:r>
              <a:rPr lang="it-IT"/>
              <a:t>Brochure</a:t>
            </a:r>
          </a:p>
          <a:p>
            <a:pPr marL="544068" lvl="1" indent="-342900">
              <a:buFont typeface="+mj-lt"/>
              <a:buAutoNum type="arabicPeriod"/>
            </a:pPr>
            <a:r>
              <a:rPr lang="it-IT" err="1"/>
              <a:t>NoProfit</a:t>
            </a:r>
            <a:endParaRPr lang="it-IT"/>
          </a:p>
          <a:p>
            <a:pPr marL="544068" lvl="1" indent="-342900">
              <a:buFont typeface="+mj-lt"/>
              <a:buAutoNum type="arabicPeriod"/>
            </a:pPr>
            <a:r>
              <a:rPr lang="it-IT"/>
              <a:t>Educational</a:t>
            </a:r>
          </a:p>
          <a:p>
            <a:pPr marL="544068" lvl="1" indent="-342900">
              <a:buFont typeface="+mj-lt"/>
              <a:buAutoNum type="arabicPeriod"/>
            </a:pPr>
            <a:r>
              <a:rPr lang="it-IT"/>
              <a:t>Landing</a:t>
            </a:r>
          </a:p>
          <a:p>
            <a:pPr marL="544068" lvl="1" indent="-342900">
              <a:buFont typeface="+mj-lt"/>
              <a:buAutoNum type="arabicPeriod"/>
            </a:pPr>
            <a:r>
              <a:rPr lang="it-IT"/>
              <a:t>Social</a:t>
            </a:r>
          </a:p>
          <a:p>
            <a:pPr marL="0" indent="0">
              <a:buNone/>
            </a:pPr>
            <a:endParaRPr lang="it-IT"/>
          </a:p>
        </p:txBody>
      </p:sp>
      <p:pic>
        <p:nvPicPr>
          <p:cNvPr id="6" name="Segnaposto contenuto 5">
            <a:extLst>
              <a:ext uri="{FF2B5EF4-FFF2-40B4-BE49-F238E27FC236}">
                <a16:creationId xmlns:a16="http://schemas.microsoft.com/office/drawing/2014/main" id="{5EEF82B2-1C6F-481D-BFE3-DDE765C55FE6}"/>
              </a:ext>
            </a:extLst>
          </p:cNvPr>
          <p:cNvPicPr>
            <a:picLocks noGrp="1" noChangeAspect="1"/>
          </p:cNvPicPr>
          <p:nvPr>
            <p:ph sz="half" idx="2"/>
          </p:nvPr>
        </p:nvPicPr>
        <p:blipFill rotWithShape="1">
          <a:blip r:embed="rId2"/>
          <a:srcRect t="13286" r="1229"/>
          <a:stretch/>
        </p:blipFill>
        <p:spPr>
          <a:xfrm>
            <a:off x="4367815" y="1944209"/>
            <a:ext cx="6787866" cy="3196861"/>
          </a:xfrm>
        </p:spPr>
      </p:pic>
      <p:sp>
        <p:nvSpPr>
          <p:cNvPr id="5" name="CasellaDiTesto 4">
            <a:extLst>
              <a:ext uri="{FF2B5EF4-FFF2-40B4-BE49-F238E27FC236}">
                <a16:creationId xmlns:a16="http://schemas.microsoft.com/office/drawing/2014/main" id="{889DDBAE-29D2-4C45-ACB2-8BB5F670845A}"/>
              </a:ext>
            </a:extLst>
          </p:cNvPr>
          <p:cNvSpPr txBox="1"/>
          <p:nvPr/>
        </p:nvSpPr>
        <p:spPr>
          <a:xfrm>
            <a:off x="5112154" y="5252032"/>
            <a:ext cx="6372710" cy="923330"/>
          </a:xfrm>
          <a:prstGeom prst="rect">
            <a:avLst/>
          </a:prstGeom>
          <a:noFill/>
        </p:spPr>
        <p:txBody>
          <a:bodyPr wrap="square" rtlCol="0">
            <a:spAutoFit/>
          </a:bodyPr>
          <a:lstStyle/>
          <a:p>
            <a:r>
              <a:rPr lang="it-IT">
                <a:latin typeface="+mj-lt"/>
              </a:rPr>
              <a:t>Mi registro, clicco e vedo, il consumo immediato, da fast-food, con la consapevolezza che il pagamento è già stato effettuato in forma </a:t>
            </a:r>
            <a:r>
              <a:rPr lang="it-IT" err="1">
                <a:latin typeface="+mj-lt"/>
              </a:rPr>
              <a:t>all</a:t>
            </a:r>
            <a:r>
              <a:rPr lang="it-IT">
                <a:latin typeface="+mj-lt"/>
              </a:rPr>
              <a:t>-</a:t>
            </a:r>
            <a:r>
              <a:rPr lang="it-IT" err="1">
                <a:latin typeface="+mj-lt"/>
              </a:rPr>
              <a:t>you</a:t>
            </a:r>
            <a:r>
              <a:rPr lang="it-IT">
                <a:latin typeface="+mj-lt"/>
              </a:rPr>
              <a:t>-can-</a:t>
            </a:r>
            <a:r>
              <a:rPr lang="it-IT" err="1">
                <a:latin typeface="+mj-lt"/>
              </a:rPr>
              <a:t>eat</a:t>
            </a:r>
            <a:r>
              <a:rPr lang="it-IT">
                <a:latin typeface="+mj-lt"/>
              </a:rPr>
              <a:t>!</a:t>
            </a:r>
          </a:p>
        </p:txBody>
      </p:sp>
    </p:spTree>
    <p:extLst>
      <p:ext uri="{BB962C8B-B14F-4D97-AF65-F5344CB8AC3E}">
        <p14:creationId xmlns:p14="http://schemas.microsoft.com/office/powerpoint/2010/main" val="31965203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7C0F11-17AC-46BD-9826-D312EDA17F3D}"/>
              </a:ext>
            </a:extLst>
          </p:cNvPr>
          <p:cNvSpPr>
            <a:spLocks noGrp="1"/>
          </p:cNvSpPr>
          <p:nvPr>
            <p:ph type="title"/>
          </p:nvPr>
        </p:nvSpPr>
        <p:spPr/>
        <p:txBody>
          <a:bodyPr/>
          <a:lstStyle/>
          <a:p>
            <a:r>
              <a:rPr lang="it-IT"/>
              <a:t>Da qui i nostri template</a:t>
            </a:r>
          </a:p>
        </p:txBody>
      </p:sp>
      <p:sp>
        <p:nvSpPr>
          <p:cNvPr id="3" name="Segnaposto contenuto 2">
            <a:extLst>
              <a:ext uri="{FF2B5EF4-FFF2-40B4-BE49-F238E27FC236}">
                <a16:creationId xmlns:a16="http://schemas.microsoft.com/office/drawing/2014/main" id="{1344C86A-643C-449F-9114-940F5E4D5F98}"/>
              </a:ext>
            </a:extLst>
          </p:cNvPr>
          <p:cNvSpPr>
            <a:spLocks noGrp="1"/>
          </p:cNvSpPr>
          <p:nvPr>
            <p:ph sz="half" idx="1"/>
          </p:nvPr>
        </p:nvSpPr>
        <p:spPr>
          <a:xfrm>
            <a:off x="1097279" y="1845734"/>
            <a:ext cx="4937760" cy="3578522"/>
          </a:xfrm>
        </p:spPr>
        <p:txBody>
          <a:bodyPr>
            <a:normAutofit/>
          </a:bodyPr>
          <a:lstStyle/>
          <a:p>
            <a:pPr marL="544068" lvl="1" indent="-342900">
              <a:buFont typeface="+mj-lt"/>
              <a:buAutoNum type="arabicPeriod"/>
            </a:pPr>
            <a:r>
              <a:rPr lang="it-IT"/>
              <a:t>eCommerce</a:t>
            </a:r>
          </a:p>
          <a:p>
            <a:pPr marL="544068" lvl="1" indent="-342900">
              <a:buFont typeface="+mj-lt"/>
              <a:buAutoNum type="arabicPeriod"/>
            </a:pPr>
            <a:r>
              <a:rPr lang="it-IT"/>
              <a:t>Business o corporate</a:t>
            </a:r>
          </a:p>
          <a:p>
            <a:pPr marL="544068" lvl="1" indent="-342900">
              <a:buFont typeface="+mj-lt"/>
              <a:buAutoNum type="arabicPeriod"/>
            </a:pPr>
            <a:r>
              <a:rPr lang="it-IT"/>
              <a:t>Entertainment</a:t>
            </a:r>
          </a:p>
          <a:p>
            <a:pPr marL="544068" lvl="1" indent="-342900">
              <a:buFont typeface="+mj-lt"/>
              <a:buAutoNum type="arabicPeriod"/>
            </a:pPr>
            <a:r>
              <a:rPr lang="it-IT" b="1"/>
              <a:t>Portfolio</a:t>
            </a:r>
          </a:p>
          <a:p>
            <a:pPr marL="544068" lvl="1" indent="-342900">
              <a:buFont typeface="+mj-lt"/>
              <a:buAutoNum type="arabicPeriod"/>
            </a:pPr>
            <a:r>
              <a:rPr lang="it-IT"/>
              <a:t>Media</a:t>
            </a:r>
          </a:p>
          <a:p>
            <a:pPr marL="544068" lvl="1" indent="-342900">
              <a:buFont typeface="+mj-lt"/>
              <a:buAutoNum type="arabicPeriod"/>
            </a:pPr>
            <a:r>
              <a:rPr lang="it-IT"/>
              <a:t>Brochure</a:t>
            </a:r>
          </a:p>
          <a:p>
            <a:pPr marL="544068" lvl="1" indent="-342900">
              <a:buFont typeface="+mj-lt"/>
              <a:buAutoNum type="arabicPeriod"/>
            </a:pPr>
            <a:r>
              <a:rPr lang="it-IT" err="1"/>
              <a:t>NoProfit</a:t>
            </a:r>
            <a:endParaRPr lang="it-IT"/>
          </a:p>
          <a:p>
            <a:pPr marL="544068" lvl="1" indent="-342900">
              <a:buFont typeface="+mj-lt"/>
              <a:buAutoNum type="arabicPeriod"/>
            </a:pPr>
            <a:r>
              <a:rPr lang="it-IT"/>
              <a:t>Educational</a:t>
            </a:r>
          </a:p>
          <a:p>
            <a:pPr marL="544068" lvl="1" indent="-342900">
              <a:buFont typeface="+mj-lt"/>
              <a:buAutoNum type="arabicPeriod"/>
            </a:pPr>
            <a:r>
              <a:rPr lang="it-IT"/>
              <a:t>Landing</a:t>
            </a:r>
          </a:p>
          <a:p>
            <a:pPr marL="544068" lvl="1" indent="-342900">
              <a:buFont typeface="+mj-lt"/>
              <a:buAutoNum type="arabicPeriod"/>
            </a:pPr>
            <a:r>
              <a:rPr lang="it-IT"/>
              <a:t>Social</a:t>
            </a:r>
          </a:p>
          <a:p>
            <a:pPr marL="0" indent="0">
              <a:buNone/>
            </a:pPr>
            <a:endParaRPr lang="it-IT"/>
          </a:p>
        </p:txBody>
      </p:sp>
      <p:pic>
        <p:nvPicPr>
          <p:cNvPr id="6" name="Segnaposto contenuto 5">
            <a:extLst>
              <a:ext uri="{FF2B5EF4-FFF2-40B4-BE49-F238E27FC236}">
                <a16:creationId xmlns:a16="http://schemas.microsoft.com/office/drawing/2014/main" id="{948D9C7E-BB91-4C15-96CB-9524F73E66B6}"/>
              </a:ext>
            </a:extLst>
          </p:cNvPr>
          <p:cNvPicPr>
            <a:picLocks noGrp="1" noChangeAspect="1"/>
          </p:cNvPicPr>
          <p:nvPr>
            <p:ph sz="half" idx="2"/>
          </p:nvPr>
        </p:nvPicPr>
        <p:blipFill rotWithShape="1">
          <a:blip r:embed="rId2"/>
          <a:srcRect t="13286" r="1229"/>
          <a:stretch/>
        </p:blipFill>
        <p:spPr>
          <a:xfrm>
            <a:off x="4100138" y="1957813"/>
            <a:ext cx="6994584" cy="3294219"/>
          </a:xfrm>
        </p:spPr>
      </p:pic>
      <p:sp>
        <p:nvSpPr>
          <p:cNvPr id="7" name="CasellaDiTesto 6">
            <a:extLst>
              <a:ext uri="{FF2B5EF4-FFF2-40B4-BE49-F238E27FC236}">
                <a16:creationId xmlns:a16="http://schemas.microsoft.com/office/drawing/2014/main" id="{F2139F11-0EB4-46D6-8431-3EB7C6E79D77}"/>
              </a:ext>
            </a:extLst>
          </p:cNvPr>
          <p:cNvSpPr txBox="1"/>
          <p:nvPr/>
        </p:nvSpPr>
        <p:spPr>
          <a:xfrm>
            <a:off x="5112154" y="5252032"/>
            <a:ext cx="6372710" cy="923330"/>
          </a:xfrm>
          <a:prstGeom prst="rect">
            <a:avLst/>
          </a:prstGeom>
          <a:noFill/>
        </p:spPr>
        <p:txBody>
          <a:bodyPr wrap="square" rtlCol="0">
            <a:spAutoFit/>
          </a:bodyPr>
          <a:lstStyle/>
          <a:p>
            <a:r>
              <a:rPr lang="it-IT">
                <a:latin typeface="+mj-lt"/>
              </a:rPr>
              <a:t>Nessun acquisto richiesto, qui vieni per sapere chi sono, i miei progetti, le mie idee, ciò che faccio è in bella mostra ed in libera presa.</a:t>
            </a:r>
          </a:p>
        </p:txBody>
      </p:sp>
    </p:spTree>
    <p:extLst>
      <p:ext uri="{BB962C8B-B14F-4D97-AF65-F5344CB8AC3E}">
        <p14:creationId xmlns:p14="http://schemas.microsoft.com/office/powerpoint/2010/main" val="26627435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7C0F11-17AC-46BD-9826-D312EDA17F3D}"/>
              </a:ext>
            </a:extLst>
          </p:cNvPr>
          <p:cNvSpPr>
            <a:spLocks noGrp="1"/>
          </p:cNvSpPr>
          <p:nvPr>
            <p:ph type="title"/>
          </p:nvPr>
        </p:nvSpPr>
        <p:spPr/>
        <p:txBody>
          <a:bodyPr/>
          <a:lstStyle/>
          <a:p>
            <a:r>
              <a:rPr lang="it-IT"/>
              <a:t>Da qui i nostri template</a:t>
            </a:r>
          </a:p>
        </p:txBody>
      </p:sp>
      <p:sp>
        <p:nvSpPr>
          <p:cNvPr id="3" name="Segnaposto contenuto 2">
            <a:extLst>
              <a:ext uri="{FF2B5EF4-FFF2-40B4-BE49-F238E27FC236}">
                <a16:creationId xmlns:a16="http://schemas.microsoft.com/office/drawing/2014/main" id="{1344C86A-643C-449F-9114-940F5E4D5F98}"/>
              </a:ext>
            </a:extLst>
          </p:cNvPr>
          <p:cNvSpPr>
            <a:spLocks noGrp="1"/>
          </p:cNvSpPr>
          <p:nvPr>
            <p:ph sz="half" idx="1"/>
          </p:nvPr>
        </p:nvSpPr>
        <p:spPr>
          <a:xfrm>
            <a:off x="1097279" y="1845734"/>
            <a:ext cx="4937760" cy="3578522"/>
          </a:xfrm>
        </p:spPr>
        <p:txBody>
          <a:bodyPr>
            <a:normAutofit/>
          </a:bodyPr>
          <a:lstStyle/>
          <a:p>
            <a:pPr marL="544068" lvl="1" indent="-342900">
              <a:buFont typeface="+mj-lt"/>
              <a:buAutoNum type="arabicPeriod"/>
            </a:pPr>
            <a:r>
              <a:rPr lang="it-IT"/>
              <a:t>eCommerce</a:t>
            </a:r>
          </a:p>
          <a:p>
            <a:pPr marL="544068" lvl="1" indent="-342900">
              <a:buFont typeface="+mj-lt"/>
              <a:buAutoNum type="arabicPeriod"/>
            </a:pPr>
            <a:r>
              <a:rPr lang="it-IT"/>
              <a:t>Business o corporate</a:t>
            </a:r>
          </a:p>
          <a:p>
            <a:pPr marL="544068" lvl="1" indent="-342900">
              <a:buFont typeface="+mj-lt"/>
              <a:buAutoNum type="arabicPeriod"/>
            </a:pPr>
            <a:r>
              <a:rPr lang="it-IT"/>
              <a:t>Entertainment</a:t>
            </a:r>
          </a:p>
          <a:p>
            <a:pPr marL="544068" lvl="1" indent="-342900">
              <a:buFont typeface="+mj-lt"/>
              <a:buAutoNum type="arabicPeriod"/>
            </a:pPr>
            <a:r>
              <a:rPr lang="it-IT"/>
              <a:t>Portfolio</a:t>
            </a:r>
          </a:p>
          <a:p>
            <a:pPr marL="544068" lvl="1" indent="-342900">
              <a:buFont typeface="+mj-lt"/>
              <a:buAutoNum type="arabicPeriod"/>
            </a:pPr>
            <a:r>
              <a:rPr lang="it-IT" b="1" err="1"/>
              <a:t>MediaPress</a:t>
            </a:r>
            <a:endParaRPr lang="it-IT" b="1"/>
          </a:p>
          <a:p>
            <a:pPr marL="544068" lvl="1" indent="-342900">
              <a:buFont typeface="+mj-lt"/>
              <a:buAutoNum type="arabicPeriod"/>
            </a:pPr>
            <a:r>
              <a:rPr lang="it-IT"/>
              <a:t>Brochure</a:t>
            </a:r>
          </a:p>
          <a:p>
            <a:pPr marL="544068" lvl="1" indent="-342900">
              <a:buFont typeface="+mj-lt"/>
              <a:buAutoNum type="arabicPeriod"/>
            </a:pPr>
            <a:r>
              <a:rPr lang="it-IT" err="1"/>
              <a:t>NoProfit</a:t>
            </a:r>
            <a:endParaRPr lang="it-IT"/>
          </a:p>
          <a:p>
            <a:pPr marL="544068" lvl="1" indent="-342900">
              <a:buFont typeface="+mj-lt"/>
              <a:buAutoNum type="arabicPeriod"/>
            </a:pPr>
            <a:r>
              <a:rPr lang="it-IT"/>
              <a:t>Educational</a:t>
            </a:r>
          </a:p>
          <a:p>
            <a:pPr marL="544068" lvl="1" indent="-342900">
              <a:buFont typeface="+mj-lt"/>
              <a:buAutoNum type="arabicPeriod"/>
            </a:pPr>
            <a:r>
              <a:rPr lang="it-IT"/>
              <a:t>Landing</a:t>
            </a:r>
          </a:p>
          <a:p>
            <a:pPr marL="544068" lvl="1" indent="-342900">
              <a:buFont typeface="+mj-lt"/>
              <a:buAutoNum type="arabicPeriod"/>
            </a:pPr>
            <a:r>
              <a:rPr lang="it-IT"/>
              <a:t>Social</a:t>
            </a:r>
          </a:p>
          <a:p>
            <a:pPr marL="0" indent="0">
              <a:buNone/>
            </a:pPr>
            <a:endParaRPr lang="it-IT"/>
          </a:p>
        </p:txBody>
      </p:sp>
      <p:pic>
        <p:nvPicPr>
          <p:cNvPr id="6" name="Segnaposto contenuto 5">
            <a:extLst>
              <a:ext uri="{FF2B5EF4-FFF2-40B4-BE49-F238E27FC236}">
                <a16:creationId xmlns:a16="http://schemas.microsoft.com/office/drawing/2014/main" id="{583EBD46-E9ED-48E6-B66D-375E97DEC2F5}"/>
              </a:ext>
            </a:extLst>
          </p:cNvPr>
          <p:cNvPicPr>
            <a:picLocks noGrp="1" noChangeAspect="1"/>
          </p:cNvPicPr>
          <p:nvPr>
            <p:ph sz="half" idx="2"/>
          </p:nvPr>
        </p:nvPicPr>
        <p:blipFill rotWithShape="1">
          <a:blip r:embed="rId2"/>
          <a:srcRect l="14486" t="12281" r="15565"/>
          <a:stretch/>
        </p:blipFill>
        <p:spPr>
          <a:xfrm>
            <a:off x="6388371" y="1913419"/>
            <a:ext cx="4767309" cy="3207222"/>
          </a:xfrm>
        </p:spPr>
      </p:pic>
      <p:sp>
        <p:nvSpPr>
          <p:cNvPr id="5" name="CasellaDiTesto 4">
            <a:extLst>
              <a:ext uri="{FF2B5EF4-FFF2-40B4-BE49-F238E27FC236}">
                <a16:creationId xmlns:a16="http://schemas.microsoft.com/office/drawing/2014/main" id="{17D5FB04-B5A8-4034-B0BF-39A37D849BB0}"/>
              </a:ext>
            </a:extLst>
          </p:cNvPr>
          <p:cNvSpPr txBox="1"/>
          <p:nvPr/>
        </p:nvSpPr>
        <p:spPr>
          <a:xfrm>
            <a:off x="5112154" y="5252032"/>
            <a:ext cx="6372710" cy="923330"/>
          </a:xfrm>
          <a:prstGeom prst="rect">
            <a:avLst/>
          </a:prstGeom>
          <a:noFill/>
        </p:spPr>
        <p:txBody>
          <a:bodyPr wrap="square" rtlCol="0">
            <a:spAutoFit/>
          </a:bodyPr>
          <a:lstStyle/>
          <a:p>
            <a:r>
              <a:rPr lang="it-IT">
                <a:latin typeface="+mj-lt"/>
              </a:rPr>
              <a:t>Spesso troppo variegato, consente di giungere a ciò che cerco in modo immediato con la certezza dell’ordinamento temporale sempre dichiarato</a:t>
            </a:r>
          </a:p>
        </p:txBody>
      </p:sp>
    </p:spTree>
    <p:extLst>
      <p:ext uri="{BB962C8B-B14F-4D97-AF65-F5344CB8AC3E}">
        <p14:creationId xmlns:p14="http://schemas.microsoft.com/office/powerpoint/2010/main" val="1525108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7C0F11-17AC-46BD-9826-D312EDA17F3D}"/>
              </a:ext>
            </a:extLst>
          </p:cNvPr>
          <p:cNvSpPr>
            <a:spLocks noGrp="1"/>
          </p:cNvSpPr>
          <p:nvPr>
            <p:ph type="title"/>
          </p:nvPr>
        </p:nvSpPr>
        <p:spPr/>
        <p:txBody>
          <a:bodyPr/>
          <a:lstStyle/>
          <a:p>
            <a:r>
              <a:rPr lang="it-IT"/>
              <a:t>Da qui i nostri template</a:t>
            </a:r>
          </a:p>
        </p:txBody>
      </p:sp>
      <p:sp>
        <p:nvSpPr>
          <p:cNvPr id="3" name="Segnaposto contenuto 2">
            <a:extLst>
              <a:ext uri="{FF2B5EF4-FFF2-40B4-BE49-F238E27FC236}">
                <a16:creationId xmlns:a16="http://schemas.microsoft.com/office/drawing/2014/main" id="{1344C86A-643C-449F-9114-940F5E4D5F98}"/>
              </a:ext>
            </a:extLst>
          </p:cNvPr>
          <p:cNvSpPr>
            <a:spLocks noGrp="1"/>
          </p:cNvSpPr>
          <p:nvPr>
            <p:ph sz="half" idx="1"/>
          </p:nvPr>
        </p:nvSpPr>
        <p:spPr>
          <a:xfrm>
            <a:off x="1097279" y="1845734"/>
            <a:ext cx="4937760" cy="3578522"/>
          </a:xfrm>
        </p:spPr>
        <p:txBody>
          <a:bodyPr>
            <a:normAutofit/>
          </a:bodyPr>
          <a:lstStyle/>
          <a:p>
            <a:pPr marL="544068" lvl="1" indent="-342900">
              <a:buFont typeface="+mj-lt"/>
              <a:buAutoNum type="arabicPeriod"/>
            </a:pPr>
            <a:r>
              <a:rPr lang="it-IT"/>
              <a:t>eCommerce</a:t>
            </a:r>
          </a:p>
          <a:p>
            <a:pPr marL="544068" lvl="1" indent="-342900">
              <a:buFont typeface="+mj-lt"/>
              <a:buAutoNum type="arabicPeriod"/>
            </a:pPr>
            <a:r>
              <a:rPr lang="it-IT"/>
              <a:t>Business o corporate</a:t>
            </a:r>
          </a:p>
          <a:p>
            <a:pPr marL="544068" lvl="1" indent="-342900">
              <a:buFont typeface="+mj-lt"/>
              <a:buAutoNum type="arabicPeriod"/>
            </a:pPr>
            <a:r>
              <a:rPr lang="it-IT"/>
              <a:t>Entertainment</a:t>
            </a:r>
          </a:p>
          <a:p>
            <a:pPr marL="544068" lvl="1" indent="-342900">
              <a:buFont typeface="+mj-lt"/>
              <a:buAutoNum type="arabicPeriod"/>
            </a:pPr>
            <a:r>
              <a:rPr lang="it-IT"/>
              <a:t>Portfolio</a:t>
            </a:r>
          </a:p>
          <a:p>
            <a:pPr marL="544068" lvl="1" indent="-342900">
              <a:buFont typeface="+mj-lt"/>
              <a:buAutoNum type="arabicPeriod"/>
            </a:pPr>
            <a:r>
              <a:rPr lang="it-IT"/>
              <a:t>Media</a:t>
            </a:r>
          </a:p>
          <a:p>
            <a:pPr marL="544068" lvl="1" indent="-342900">
              <a:buFont typeface="+mj-lt"/>
              <a:buAutoNum type="arabicPeriod"/>
            </a:pPr>
            <a:r>
              <a:rPr lang="it-IT" b="1"/>
              <a:t>Brochure</a:t>
            </a:r>
          </a:p>
          <a:p>
            <a:pPr marL="544068" lvl="1" indent="-342900">
              <a:buFont typeface="+mj-lt"/>
              <a:buAutoNum type="arabicPeriod"/>
            </a:pPr>
            <a:r>
              <a:rPr lang="it-IT" err="1"/>
              <a:t>NoProfit</a:t>
            </a:r>
            <a:endParaRPr lang="it-IT"/>
          </a:p>
          <a:p>
            <a:pPr marL="544068" lvl="1" indent="-342900">
              <a:buFont typeface="+mj-lt"/>
              <a:buAutoNum type="arabicPeriod"/>
            </a:pPr>
            <a:r>
              <a:rPr lang="it-IT"/>
              <a:t>Educational</a:t>
            </a:r>
          </a:p>
          <a:p>
            <a:pPr marL="544068" lvl="1" indent="-342900">
              <a:buFont typeface="+mj-lt"/>
              <a:buAutoNum type="arabicPeriod"/>
            </a:pPr>
            <a:r>
              <a:rPr lang="it-IT"/>
              <a:t>Landing</a:t>
            </a:r>
          </a:p>
          <a:p>
            <a:pPr marL="544068" lvl="1" indent="-342900">
              <a:buFont typeface="+mj-lt"/>
              <a:buAutoNum type="arabicPeriod"/>
            </a:pPr>
            <a:r>
              <a:rPr lang="it-IT"/>
              <a:t>Social</a:t>
            </a:r>
          </a:p>
          <a:p>
            <a:pPr marL="0" indent="0">
              <a:buNone/>
            </a:pPr>
            <a:endParaRPr lang="it-IT"/>
          </a:p>
        </p:txBody>
      </p:sp>
      <p:pic>
        <p:nvPicPr>
          <p:cNvPr id="6" name="Segnaposto contenuto 5">
            <a:extLst>
              <a:ext uri="{FF2B5EF4-FFF2-40B4-BE49-F238E27FC236}">
                <a16:creationId xmlns:a16="http://schemas.microsoft.com/office/drawing/2014/main" id="{AC304FD8-636E-43A8-8B09-A8EDE0B9E9A1}"/>
              </a:ext>
            </a:extLst>
          </p:cNvPr>
          <p:cNvPicPr>
            <a:picLocks noGrp="1" noChangeAspect="1"/>
          </p:cNvPicPr>
          <p:nvPr>
            <p:ph sz="half" idx="2"/>
          </p:nvPr>
        </p:nvPicPr>
        <p:blipFill rotWithShape="1">
          <a:blip r:embed="rId2"/>
          <a:srcRect t="12281"/>
          <a:stretch/>
        </p:blipFill>
        <p:spPr>
          <a:xfrm>
            <a:off x="4784460" y="2183907"/>
            <a:ext cx="6370904" cy="2997999"/>
          </a:xfrm>
        </p:spPr>
      </p:pic>
      <p:sp>
        <p:nvSpPr>
          <p:cNvPr id="7" name="CasellaDiTesto 6">
            <a:extLst>
              <a:ext uri="{FF2B5EF4-FFF2-40B4-BE49-F238E27FC236}">
                <a16:creationId xmlns:a16="http://schemas.microsoft.com/office/drawing/2014/main" id="{B00410B4-93E6-46AE-9752-5AE998FC7AAA}"/>
              </a:ext>
            </a:extLst>
          </p:cNvPr>
          <p:cNvSpPr txBox="1"/>
          <p:nvPr/>
        </p:nvSpPr>
        <p:spPr>
          <a:xfrm>
            <a:off x="5112154" y="5252032"/>
            <a:ext cx="6372710" cy="923330"/>
          </a:xfrm>
          <a:prstGeom prst="rect">
            <a:avLst/>
          </a:prstGeom>
          <a:noFill/>
        </p:spPr>
        <p:txBody>
          <a:bodyPr wrap="square" rtlCol="0">
            <a:spAutoFit/>
          </a:bodyPr>
          <a:lstStyle/>
          <a:p>
            <a:r>
              <a:rPr lang="it-IT">
                <a:latin typeface="+mj-lt"/>
              </a:rPr>
              <a:t>Tutti i miei prodotti, direttamente dalla carta sul tuo schermo, non prevede obbligatoriamente dati tecnici o possibilità di acquisto. Quasi un sito emozionale.</a:t>
            </a:r>
          </a:p>
        </p:txBody>
      </p:sp>
    </p:spTree>
    <p:extLst>
      <p:ext uri="{BB962C8B-B14F-4D97-AF65-F5344CB8AC3E}">
        <p14:creationId xmlns:p14="http://schemas.microsoft.com/office/powerpoint/2010/main" val="36989747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7C0F11-17AC-46BD-9826-D312EDA17F3D}"/>
              </a:ext>
            </a:extLst>
          </p:cNvPr>
          <p:cNvSpPr>
            <a:spLocks noGrp="1"/>
          </p:cNvSpPr>
          <p:nvPr>
            <p:ph type="title"/>
          </p:nvPr>
        </p:nvSpPr>
        <p:spPr/>
        <p:txBody>
          <a:bodyPr/>
          <a:lstStyle/>
          <a:p>
            <a:r>
              <a:rPr lang="it-IT"/>
              <a:t>Da qui i nostri template</a:t>
            </a:r>
          </a:p>
        </p:txBody>
      </p:sp>
      <p:sp>
        <p:nvSpPr>
          <p:cNvPr id="3" name="Segnaposto contenuto 2">
            <a:extLst>
              <a:ext uri="{FF2B5EF4-FFF2-40B4-BE49-F238E27FC236}">
                <a16:creationId xmlns:a16="http://schemas.microsoft.com/office/drawing/2014/main" id="{1344C86A-643C-449F-9114-940F5E4D5F98}"/>
              </a:ext>
            </a:extLst>
          </p:cNvPr>
          <p:cNvSpPr>
            <a:spLocks noGrp="1"/>
          </p:cNvSpPr>
          <p:nvPr>
            <p:ph sz="half" idx="1"/>
          </p:nvPr>
        </p:nvSpPr>
        <p:spPr>
          <a:xfrm>
            <a:off x="1097279" y="1845734"/>
            <a:ext cx="4937760" cy="3578522"/>
          </a:xfrm>
        </p:spPr>
        <p:txBody>
          <a:bodyPr>
            <a:normAutofit/>
          </a:bodyPr>
          <a:lstStyle/>
          <a:p>
            <a:pPr marL="544068" lvl="1" indent="-342900">
              <a:buFont typeface="+mj-lt"/>
              <a:buAutoNum type="arabicPeriod"/>
            </a:pPr>
            <a:r>
              <a:rPr lang="it-IT"/>
              <a:t>eCommerce</a:t>
            </a:r>
          </a:p>
          <a:p>
            <a:pPr marL="544068" lvl="1" indent="-342900">
              <a:buFont typeface="+mj-lt"/>
              <a:buAutoNum type="arabicPeriod"/>
            </a:pPr>
            <a:r>
              <a:rPr lang="it-IT"/>
              <a:t>Business o corporate</a:t>
            </a:r>
          </a:p>
          <a:p>
            <a:pPr marL="544068" lvl="1" indent="-342900">
              <a:buFont typeface="+mj-lt"/>
              <a:buAutoNum type="arabicPeriod"/>
            </a:pPr>
            <a:r>
              <a:rPr lang="it-IT"/>
              <a:t>Entertainment</a:t>
            </a:r>
          </a:p>
          <a:p>
            <a:pPr marL="544068" lvl="1" indent="-342900">
              <a:buFont typeface="+mj-lt"/>
              <a:buAutoNum type="arabicPeriod"/>
            </a:pPr>
            <a:r>
              <a:rPr lang="it-IT"/>
              <a:t>Portfolio</a:t>
            </a:r>
          </a:p>
          <a:p>
            <a:pPr marL="544068" lvl="1" indent="-342900">
              <a:buFont typeface="+mj-lt"/>
              <a:buAutoNum type="arabicPeriod"/>
            </a:pPr>
            <a:r>
              <a:rPr lang="it-IT"/>
              <a:t>Media</a:t>
            </a:r>
          </a:p>
          <a:p>
            <a:pPr marL="544068" lvl="1" indent="-342900">
              <a:buFont typeface="+mj-lt"/>
              <a:buAutoNum type="arabicPeriod"/>
            </a:pPr>
            <a:r>
              <a:rPr lang="it-IT"/>
              <a:t>Brochure</a:t>
            </a:r>
          </a:p>
          <a:p>
            <a:pPr marL="544068" lvl="1" indent="-342900">
              <a:buFont typeface="+mj-lt"/>
              <a:buAutoNum type="arabicPeriod"/>
            </a:pPr>
            <a:r>
              <a:rPr lang="it-IT" b="1" err="1"/>
              <a:t>NoProfit</a:t>
            </a:r>
            <a:endParaRPr lang="it-IT" b="1"/>
          </a:p>
          <a:p>
            <a:pPr marL="544068" lvl="1" indent="-342900">
              <a:buFont typeface="+mj-lt"/>
              <a:buAutoNum type="arabicPeriod"/>
            </a:pPr>
            <a:r>
              <a:rPr lang="it-IT"/>
              <a:t>Educational</a:t>
            </a:r>
          </a:p>
          <a:p>
            <a:pPr marL="544068" lvl="1" indent="-342900">
              <a:buFont typeface="+mj-lt"/>
              <a:buAutoNum type="arabicPeriod"/>
            </a:pPr>
            <a:r>
              <a:rPr lang="it-IT"/>
              <a:t>Landing</a:t>
            </a:r>
          </a:p>
          <a:p>
            <a:pPr marL="544068" lvl="1" indent="-342900">
              <a:buFont typeface="+mj-lt"/>
              <a:buAutoNum type="arabicPeriod"/>
            </a:pPr>
            <a:r>
              <a:rPr lang="it-IT"/>
              <a:t>Social</a:t>
            </a:r>
          </a:p>
          <a:p>
            <a:pPr marL="0" indent="0">
              <a:buNone/>
            </a:pPr>
            <a:endParaRPr lang="it-IT"/>
          </a:p>
        </p:txBody>
      </p:sp>
      <p:pic>
        <p:nvPicPr>
          <p:cNvPr id="6" name="Segnaposto contenuto 5">
            <a:extLst>
              <a:ext uri="{FF2B5EF4-FFF2-40B4-BE49-F238E27FC236}">
                <a16:creationId xmlns:a16="http://schemas.microsoft.com/office/drawing/2014/main" id="{CDB52C0F-B20E-410C-A701-BCBBC2F23A6D}"/>
              </a:ext>
            </a:extLst>
          </p:cNvPr>
          <p:cNvPicPr>
            <a:picLocks noGrp="1" noChangeAspect="1"/>
          </p:cNvPicPr>
          <p:nvPr>
            <p:ph sz="half" idx="2"/>
          </p:nvPr>
        </p:nvPicPr>
        <p:blipFill rotWithShape="1">
          <a:blip r:embed="rId2"/>
          <a:srcRect t="13286"/>
          <a:stretch/>
        </p:blipFill>
        <p:spPr>
          <a:xfrm>
            <a:off x="3983612" y="1845735"/>
            <a:ext cx="7171752" cy="3336172"/>
          </a:xfrm>
        </p:spPr>
      </p:pic>
      <p:sp>
        <p:nvSpPr>
          <p:cNvPr id="5" name="CasellaDiTesto 4">
            <a:extLst>
              <a:ext uri="{FF2B5EF4-FFF2-40B4-BE49-F238E27FC236}">
                <a16:creationId xmlns:a16="http://schemas.microsoft.com/office/drawing/2014/main" id="{9339730B-5572-4B53-86A9-C42D97AC3F58}"/>
              </a:ext>
            </a:extLst>
          </p:cNvPr>
          <p:cNvSpPr txBox="1"/>
          <p:nvPr/>
        </p:nvSpPr>
        <p:spPr>
          <a:xfrm>
            <a:off x="5112154" y="5252032"/>
            <a:ext cx="6372710" cy="923330"/>
          </a:xfrm>
          <a:prstGeom prst="rect">
            <a:avLst/>
          </a:prstGeom>
          <a:noFill/>
        </p:spPr>
        <p:txBody>
          <a:bodyPr wrap="square" rtlCol="0">
            <a:spAutoFit/>
          </a:bodyPr>
          <a:lstStyle/>
          <a:p>
            <a:r>
              <a:rPr lang="it-IT">
                <a:latin typeface="+mj-lt"/>
              </a:rPr>
              <a:t>Siamo persone come te, ti capiamo e soprattutto dimostrandotelo riduciamo la distanza tra te e Paolo che senza il tuo aiuto certamente morirà.</a:t>
            </a:r>
          </a:p>
        </p:txBody>
      </p:sp>
    </p:spTree>
    <p:extLst>
      <p:ext uri="{BB962C8B-B14F-4D97-AF65-F5344CB8AC3E}">
        <p14:creationId xmlns:p14="http://schemas.microsoft.com/office/powerpoint/2010/main" val="35852207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7C0F11-17AC-46BD-9826-D312EDA17F3D}"/>
              </a:ext>
            </a:extLst>
          </p:cNvPr>
          <p:cNvSpPr>
            <a:spLocks noGrp="1"/>
          </p:cNvSpPr>
          <p:nvPr>
            <p:ph type="title"/>
          </p:nvPr>
        </p:nvSpPr>
        <p:spPr/>
        <p:txBody>
          <a:bodyPr/>
          <a:lstStyle/>
          <a:p>
            <a:r>
              <a:rPr lang="it-IT"/>
              <a:t>Da qui i nostri template</a:t>
            </a:r>
          </a:p>
        </p:txBody>
      </p:sp>
      <p:sp>
        <p:nvSpPr>
          <p:cNvPr id="3" name="Segnaposto contenuto 2">
            <a:extLst>
              <a:ext uri="{FF2B5EF4-FFF2-40B4-BE49-F238E27FC236}">
                <a16:creationId xmlns:a16="http://schemas.microsoft.com/office/drawing/2014/main" id="{1344C86A-643C-449F-9114-940F5E4D5F98}"/>
              </a:ext>
            </a:extLst>
          </p:cNvPr>
          <p:cNvSpPr>
            <a:spLocks noGrp="1"/>
          </p:cNvSpPr>
          <p:nvPr>
            <p:ph sz="half" idx="1"/>
          </p:nvPr>
        </p:nvSpPr>
        <p:spPr>
          <a:xfrm>
            <a:off x="1097279" y="1845734"/>
            <a:ext cx="4937760" cy="3578522"/>
          </a:xfrm>
        </p:spPr>
        <p:txBody>
          <a:bodyPr>
            <a:normAutofit/>
          </a:bodyPr>
          <a:lstStyle/>
          <a:p>
            <a:pPr marL="544068" lvl="1" indent="-342900">
              <a:buFont typeface="+mj-lt"/>
              <a:buAutoNum type="arabicPeriod"/>
            </a:pPr>
            <a:r>
              <a:rPr lang="it-IT"/>
              <a:t>eCommerce</a:t>
            </a:r>
          </a:p>
          <a:p>
            <a:pPr marL="544068" lvl="1" indent="-342900">
              <a:buFont typeface="+mj-lt"/>
              <a:buAutoNum type="arabicPeriod"/>
            </a:pPr>
            <a:r>
              <a:rPr lang="it-IT"/>
              <a:t>Business o corporate</a:t>
            </a:r>
          </a:p>
          <a:p>
            <a:pPr marL="544068" lvl="1" indent="-342900">
              <a:buFont typeface="+mj-lt"/>
              <a:buAutoNum type="arabicPeriod"/>
            </a:pPr>
            <a:r>
              <a:rPr lang="it-IT"/>
              <a:t>Entertainment</a:t>
            </a:r>
          </a:p>
          <a:p>
            <a:pPr marL="544068" lvl="1" indent="-342900">
              <a:buFont typeface="+mj-lt"/>
              <a:buAutoNum type="arabicPeriod"/>
            </a:pPr>
            <a:r>
              <a:rPr lang="it-IT"/>
              <a:t>Portfolio</a:t>
            </a:r>
          </a:p>
          <a:p>
            <a:pPr marL="544068" lvl="1" indent="-342900">
              <a:buFont typeface="+mj-lt"/>
              <a:buAutoNum type="arabicPeriod"/>
            </a:pPr>
            <a:r>
              <a:rPr lang="it-IT"/>
              <a:t>Media</a:t>
            </a:r>
          </a:p>
          <a:p>
            <a:pPr marL="544068" lvl="1" indent="-342900">
              <a:buFont typeface="+mj-lt"/>
              <a:buAutoNum type="arabicPeriod"/>
            </a:pPr>
            <a:r>
              <a:rPr lang="it-IT"/>
              <a:t>Brochure</a:t>
            </a:r>
          </a:p>
          <a:p>
            <a:pPr marL="544068" lvl="1" indent="-342900">
              <a:buFont typeface="+mj-lt"/>
              <a:buAutoNum type="arabicPeriod"/>
            </a:pPr>
            <a:r>
              <a:rPr lang="it-IT" err="1"/>
              <a:t>NoProfit</a:t>
            </a:r>
            <a:endParaRPr lang="it-IT"/>
          </a:p>
          <a:p>
            <a:pPr marL="544068" lvl="1" indent="-342900">
              <a:buFont typeface="+mj-lt"/>
              <a:buAutoNum type="arabicPeriod"/>
            </a:pPr>
            <a:r>
              <a:rPr lang="it-IT" b="1"/>
              <a:t>Educational</a:t>
            </a:r>
          </a:p>
          <a:p>
            <a:pPr marL="544068" lvl="1" indent="-342900">
              <a:buFont typeface="+mj-lt"/>
              <a:buAutoNum type="arabicPeriod"/>
            </a:pPr>
            <a:r>
              <a:rPr lang="it-IT"/>
              <a:t>Landing</a:t>
            </a:r>
          </a:p>
          <a:p>
            <a:pPr marL="544068" lvl="1" indent="-342900">
              <a:buFont typeface="+mj-lt"/>
              <a:buAutoNum type="arabicPeriod"/>
            </a:pPr>
            <a:r>
              <a:rPr lang="it-IT"/>
              <a:t>Social</a:t>
            </a:r>
          </a:p>
          <a:p>
            <a:pPr marL="0" indent="0">
              <a:buNone/>
            </a:pPr>
            <a:endParaRPr lang="it-IT"/>
          </a:p>
        </p:txBody>
      </p:sp>
      <p:pic>
        <p:nvPicPr>
          <p:cNvPr id="6" name="Segnaposto contenuto 5">
            <a:extLst>
              <a:ext uri="{FF2B5EF4-FFF2-40B4-BE49-F238E27FC236}">
                <a16:creationId xmlns:a16="http://schemas.microsoft.com/office/drawing/2014/main" id="{12149DD0-8BF6-47F8-BB19-DD8C5797E273}"/>
              </a:ext>
            </a:extLst>
          </p:cNvPr>
          <p:cNvPicPr>
            <a:picLocks noGrp="1" noChangeAspect="1"/>
          </p:cNvPicPr>
          <p:nvPr>
            <p:ph sz="half" idx="2"/>
          </p:nvPr>
        </p:nvPicPr>
        <p:blipFill rotWithShape="1">
          <a:blip r:embed="rId2"/>
          <a:srcRect t="12281" r="1229"/>
          <a:stretch/>
        </p:blipFill>
        <p:spPr>
          <a:xfrm>
            <a:off x="4397184" y="1957663"/>
            <a:ext cx="6758496" cy="3219941"/>
          </a:xfrm>
        </p:spPr>
      </p:pic>
      <p:sp>
        <p:nvSpPr>
          <p:cNvPr id="5" name="CasellaDiTesto 4">
            <a:extLst>
              <a:ext uri="{FF2B5EF4-FFF2-40B4-BE49-F238E27FC236}">
                <a16:creationId xmlns:a16="http://schemas.microsoft.com/office/drawing/2014/main" id="{9CA6C646-B5F6-4481-9C8D-03251B4008A2}"/>
              </a:ext>
            </a:extLst>
          </p:cNvPr>
          <p:cNvSpPr txBox="1"/>
          <p:nvPr/>
        </p:nvSpPr>
        <p:spPr>
          <a:xfrm>
            <a:off x="5112154" y="5252032"/>
            <a:ext cx="6372710" cy="923330"/>
          </a:xfrm>
          <a:prstGeom prst="rect">
            <a:avLst/>
          </a:prstGeom>
          <a:noFill/>
        </p:spPr>
        <p:txBody>
          <a:bodyPr wrap="square" rtlCol="0">
            <a:spAutoFit/>
          </a:bodyPr>
          <a:lstStyle/>
          <a:p>
            <a:r>
              <a:rPr lang="it-IT">
                <a:latin typeface="+mj-lt"/>
              </a:rPr>
              <a:t>Il nostro vero prodotto è la formazione, quello che mostro è la qualità dell’insegnamento ed il rapporto (quasi) uno a uno che da altre parti potresti non trovare.</a:t>
            </a:r>
          </a:p>
        </p:txBody>
      </p:sp>
    </p:spTree>
    <p:extLst>
      <p:ext uri="{BB962C8B-B14F-4D97-AF65-F5344CB8AC3E}">
        <p14:creationId xmlns:p14="http://schemas.microsoft.com/office/powerpoint/2010/main" val="31434619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7C0F11-17AC-46BD-9826-D312EDA17F3D}"/>
              </a:ext>
            </a:extLst>
          </p:cNvPr>
          <p:cNvSpPr>
            <a:spLocks noGrp="1"/>
          </p:cNvSpPr>
          <p:nvPr>
            <p:ph type="title"/>
          </p:nvPr>
        </p:nvSpPr>
        <p:spPr/>
        <p:txBody>
          <a:bodyPr/>
          <a:lstStyle/>
          <a:p>
            <a:r>
              <a:rPr lang="it-IT"/>
              <a:t>Da qui i nostri template</a:t>
            </a:r>
          </a:p>
        </p:txBody>
      </p:sp>
      <p:sp>
        <p:nvSpPr>
          <p:cNvPr id="3" name="Segnaposto contenuto 2">
            <a:extLst>
              <a:ext uri="{FF2B5EF4-FFF2-40B4-BE49-F238E27FC236}">
                <a16:creationId xmlns:a16="http://schemas.microsoft.com/office/drawing/2014/main" id="{1344C86A-643C-449F-9114-940F5E4D5F98}"/>
              </a:ext>
            </a:extLst>
          </p:cNvPr>
          <p:cNvSpPr>
            <a:spLocks noGrp="1"/>
          </p:cNvSpPr>
          <p:nvPr>
            <p:ph sz="half" idx="1"/>
          </p:nvPr>
        </p:nvSpPr>
        <p:spPr>
          <a:xfrm>
            <a:off x="1097279" y="1845734"/>
            <a:ext cx="4937760" cy="3578522"/>
          </a:xfrm>
        </p:spPr>
        <p:txBody>
          <a:bodyPr>
            <a:normAutofit/>
          </a:bodyPr>
          <a:lstStyle/>
          <a:p>
            <a:pPr marL="544068" lvl="1" indent="-342900">
              <a:buFont typeface="+mj-lt"/>
              <a:buAutoNum type="arabicPeriod"/>
            </a:pPr>
            <a:r>
              <a:rPr lang="it-IT"/>
              <a:t>eCommerce</a:t>
            </a:r>
          </a:p>
          <a:p>
            <a:pPr marL="544068" lvl="1" indent="-342900">
              <a:buFont typeface="+mj-lt"/>
              <a:buAutoNum type="arabicPeriod"/>
            </a:pPr>
            <a:r>
              <a:rPr lang="it-IT"/>
              <a:t>Business o corporate</a:t>
            </a:r>
          </a:p>
          <a:p>
            <a:pPr marL="544068" lvl="1" indent="-342900">
              <a:buFont typeface="+mj-lt"/>
              <a:buAutoNum type="arabicPeriod"/>
            </a:pPr>
            <a:r>
              <a:rPr lang="it-IT"/>
              <a:t>Entertainment</a:t>
            </a:r>
          </a:p>
          <a:p>
            <a:pPr marL="544068" lvl="1" indent="-342900">
              <a:buFont typeface="+mj-lt"/>
              <a:buAutoNum type="arabicPeriod"/>
            </a:pPr>
            <a:r>
              <a:rPr lang="it-IT"/>
              <a:t>Portfolio</a:t>
            </a:r>
          </a:p>
          <a:p>
            <a:pPr marL="544068" lvl="1" indent="-342900">
              <a:buFont typeface="+mj-lt"/>
              <a:buAutoNum type="arabicPeriod"/>
            </a:pPr>
            <a:r>
              <a:rPr lang="it-IT"/>
              <a:t>Media</a:t>
            </a:r>
          </a:p>
          <a:p>
            <a:pPr marL="544068" lvl="1" indent="-342900">
              <a:buFont typeface="+mj-lt"/>
              <a:buAutoNum type="arabicPeriod"/>
            </a:pPr>
            <a:r>
              <a:rPr lang="it-IT"/>
              <a:t>Brochure</a:t>
            </a:r>
          </a:p>
          <a:p>
            <a:pPr marL="544068" lvl="1" indent="-342900">
              <a:buFont typeface="+mj-lt"/>
              <a:buAutoNum type="arabicPeriod"/>
            </a:pPr>
            <a:r>
              <a:rPr lang="it-IT" err="1"/>
              <a:t>NoProfit</a:t>
            </a:r>
            <a:endParaRPr lang="it-IT"/>
          </a:p>
          <a:p>
            <a:pPr marL="544068" lvl="1" indent="-342900">
              <a:buFont typeface="+mj-lt"/>
              <a:buAutoNum type="arabicPeriod"/>
            </a:pPr>
            <a:r>
              <a:rPr lang="it-IT"/>
              <a:t>Educational</a:t>
            </a:r>
          </a:p>
          <a:p>
            <a:pPr marL="544068" lvl="1" indent="-342900">
              <a:buFont typeface="+mj-lt"/>
              <a:buAutoNum type="arabicPeriod"/>
            </a:pPr>
            <a:r>
              <a:rPr lang="it-IT" b="1"/>
              <a:t>Landing</a:t>
            </a:r>
          </a:p>
          <a:p>
            <a:pPr marL="544068" lvl="1" indent="-342900">
              <a:buFont typeface="+mj-lt"/>
              <a:buAutoNum type="arabicPeriod"/>
            </a:pPr>
            <a:r>
              <a:rPr lang="it-IT"/>
              <a:t>Social</a:t>
            </a:r>
          </a:p>
          <a:p>
            <a:pPr marL="0" indent="0">
              <a:buNone/>
            </a:pPr>
            <a:endParaRPr lang="it-IT"/>
          </a:p>
        </p:txBody>
      </p:sp>
      <p:pic>
        <p:nvPicPr>
          <p:cNvPr id="6" name="Segnaposto contenuto 5">
            <a:extLst>
              <a:ext uri="{FF2B5EF4-FFF2-40B4-BE49-F238E27FC236}">
                <a16:creationId xmlns:a16="http://schemas.microsoft.com/office/drawing/2014/main" id="{7A20B0F6-972E-4009-976A-15C6A41B3026}"/>
              </a:ext>
            </a:extLst>
          </p:cNvPr>
          <p:cNvPicPr>
            <a:picLocks noGrp="1" noChangeAspect="1"/>
          </p:cNvPicPr>
          <p:nvPr>
            <p:ph sz="half" idx="2"/>
          </p:nvPr>
        </p:nvPicPr>
        <p:blipFill rotWithShape="1">
          <a:blip r:embed="rId2"/>
          <a:srcRect t="12951" r="1229"/>
          <a:stretch/>
        </p:blipFill>
        <p:spPr>
          <a:xfrm>
            <a:off x="4820575" y="1945830"/>
            <a:ext cx="6274146" cy="2966339"/>
          </a:xfrm>
        </p:spPr>
      </p:pic>
      <p:sp>
        <p:nvSpPr>
          <p:cNvPr id="7" name="CasellaDiTesto 6">
            <a:extLst>
              <a:ext uri="{FF2B5EF4-FFF2-40B4-BE49-F238E27FC236}">
                <a16:creationId xmlns:a16="http://schemas.microsoft.com/office/drawing/2014/main" id="{9E07CD88-B771-4BB5-8C27-2707BBBF5339}"/>
              </a:ext>
            </a:extLst>
          </p:cNvPr>
          <p:cNvSpPr txBox="1"/>
          <p:nvPr/>
        </p:nvSpPr>
        <p:spPr>
          <a:xfrm>
            <a:off x="5112154" y="5252032"/>
            <a:ext cx="6372710" cy="923330"/>
          </a:xfrm>
          <a:prstGeom prst="rect">
            <a:avLst/>
          </a:prstGeom>
          <a:noFill/>
        </p:spPr>
        <p:txBody>
          <a:bodyPr wrap="square" rtlCol="0">
            <a:spAutoFit/>
          </a:bodyPr>
          <a:lstStyle/>
          <a:p>
            <a:r>
              <a:rPr lang="it-IT">
                <a:latin typeface="+mj-lt"/>
              </a:rPr>
              <a:t>La nostra nuova auto, qui tutto è rivolto a lei ed a lei sola, comodo per fornire tutto in un unico posto, ancora di più per concentrare il budget SEM su di un unico end-point.</a:t>
            </a:r>
          </a:p>
        </p:txBody>
      </p:sp>
    </p:spTree>
    <p:extLst>
      <p:ext uri="{BB962C8B-B14F-4D97-AF65-F5344CB8AC3E}">
        <p14:creationId xmlns:p14="http://schemas.microsoft.com/office/powerpoint/2010/main" val="17650882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7C0F11-17AC-46BD-9826-D312EDA17F3D}"/>
              </a:ext>
            </a:extLst>
          </p:cNvPr>
          <p:cNvSpPr>
            <a:spLocks noGrp="1"/>
          </p:cNvSpPr>
          <p:nvPr>
            <p:ph type="title"/>
          </p:nvPr>
        </p:nvSpPr>
        <p:spPr/>
        <p:txBody>
          <a:bodyPr/>
          <a:lstStyle/>
          <a:p>
            <a:r>
              <a:rPr lang="it-IT"/>
              <a:t>Da qui i nostri template</a:t>
            </a:r>
          </a:p>
        </p:txBody>
      </p:sp>
      <p:sp>
        <p:nvSpPr>
          <p:cNvPr id="3" name="Segnaposto contenuto 2">
            <a:extLst>
              <a:ext uri="{FF2B5EF4-FFF2-40B4-BE49-F238E27FC236}">
                <a16:creationId xmlns:a16="http://schemas.microsoft.com/office/drawing/2014/main" id="{1344C86A-643C-449F-9114-940F5E4D5F98}"/>
              </a:ext>
            </a:extLst>
          </p:cNvPr>
          <p:cNvSpPr>
            <a:spLocks noGrp="1"/>
          </p:cNvSpPr>
          <p:nvPr>
            <p:ph sz="half" idx="1"/>
          </p:nvPr>
        </p:nvSpPr>
        <p:spPr>
          <a:xfrm>
            <a:off x="1097279" y="1845734"/>
            <a:ext cx="4937760" cy="3578522"/>
          </a:xfrm>
        </p:spPr>
        <p:txBody>
          <a:bodyPr>
            <a:normAutofit/>
          </a:bodyPr>
          <a:lstStyle/>
          <a:p>
            <a:pPr marL="544068" lvl="1" indent="-342900">
              <a:buFont typeface="+mj-lt"/>
              <a:buAutoNum type="arabicPeriod"/>
            </a:pPr>
            <a:r>
              <a:rPr lang="it-IT"/>
              <a:t>eCommerce</a:t>
            </a:r>
          </a:p>
          <a:p>
            <a:pPr marL="544068" lvl="1" indent="-342900">
              <a:buFont typeface="+mj-lt"/>
              <a:buAutoNum type="arabicPeriod"/>
            </a:pPr>
            <a:r>
              <a:rPr lang="it-IT"/>
              <a:t>Business o corporate</a:t>
            </a:r>
          </a:p>
          <a:p>
            <a:pPr marL="544068" lvl="1" indent="-342900">
              <a:buFont typeface="+mj-lt"/>
              <a:buAutoNum type="arabicPeriod"/>
            </a:pPr>
            <a:r>
              <a:rPr lang="it-IT"/>
              <a:t>Entertainment</a:t>
            </a:r>
          </a:p>
          <a:p>
            <a:pPr marL="544068" lvl="1" indent="-342900">
              <a:buFont typeface="+mj-lt"/>
              <a:buAutoNum type="arabicPeriod"/>
            </a:pPr>
            <a:r>
              <a:rPr lang="it-IT"/>
              <a:t>Portfolio</a:t>
            </a:r>
          </a:p>
          <a:p>
            <a:pPr marL="544068" lvl="1" indent="-342900">
              <a:buFont typeface="+mj-lt"/>
              <a:buAutoNum type="arabicPeriod"/>
            </a:pPr>
            <a:r>
              <a:rPr lang="it-IT"/>
              <a:t>Media</a:t>
            </a:r>
          </a:p>
          <a:p>
            <a:pPr marL="544068" lvl="1" indent="-342900">
              <a:buFont typeface="+mj-lt"/>
              <a:buAutoNum type="arabicPeriod"/>
            </a:pPr>
            <a:r>
              <a:rPr lang="it-IT"/>
              <a:t>Brochure</a:t>
            </a:r>
          </a:p>
          <a:p>
            <a:pPr marL="544068" lvl="1" indent="-342900">
              <a:buFont typeface="+mj-lt"/>
              <a:buAutoNum type="arabicPeriod"/>
            </a:pPr>
            <a:r>
              <a:rPr lang="it-IT" err="1"/>
              <a:t>NoProfit</a:t>
            </a:r>
            <a:endParaRPr lang="it-IT"/>
          </a:p>
          <a:p>
            <a:pPr marL="544068" lvl="1" indent="-342900">
              <a:buFont typeface="+mj-lt"/>
              <a:buAutoNum type="arabicPeriod"/>
            </a:pPr>
            <a:r>
              <a:rPr lang="it-IT"/>
              <a:t>Educational</a:t>
            </a:r>
          </a:p>
          <a:p>
            <a:pPr marL="544068" lvl="1" indent="-342900">
              <a:buFont typeface="+mj-lt"/>
              <a:buAutoNum type="arabicPeriod"/>
            </a:pPr>
            <a:r>
              <a:rPr lang="it-IT"/>
              <a:t>Landing</a:t>
            </a:r>
          </a:p>
          <a:p>
            <a:pPr marL="544068" lvl="1" indent="-342900">
              <a:buFont typeface="+mj-lt"/>
              <a:buAutoNum type="arabicPeriod"/>
            </a:pPr>
            <a:r>
              <a:rPr lang="it-IT" b="1"/>
              <a:t>Social</a:t>
            </a:r>
          </a:p>
          <a:p>
            <a:pPr marL="0" indent="0">
              <a:buNone/>
            </a:pPr>
            <a:endParaRPr lang="it-IT"/>
          </a:p>
        </p:txBody>
      </p:sp>
      <p:pic>
        <p:nvPicPr>
          <p:cNvPr id="1026" name="Picture 2" descr="Nutella Facebook social media website">
            <a:extLst>
              <a:ext uri="{FF2B5EF4-FFF2-40B4-BE49-F238E27FC236}">
                <a16:creationId xmlns:a16="http://schemas.microsoft.com/office/drawing/2014/main" id="{451F10CB-A359-47E0-9C6D-4B4301E08FF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048870" y="1895941"/>
            <a:ext cx="4106493" cy="3263293"/>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56F727E9-CA26-4D6F-91B5-16488469C579}"/>
              </a:ext>
            </a:extLst>
          </p:cNvPr>
          <p:cNvSpPr txBox="1"/>
          <p:nvPr/>
        </p:nvSpPr>
        <p:spPr>
          <a:xfrm>
            <a:off x="5112154" y="5252032"/>
            <a:ext cx="6372710" cy="646331"/>
          </a:xfrm>
          <a:prstGeom prst="rect">
            <a:avLst/>
          </a:prstGeom>
          <a:noFill/>
        </p:spPr>
        <p:txBody>
          <a:bodyPr wrap="square" rtlCol="0">
            <a:spAutoFit/>
          </a:bodyPr>
          <a:lstStyle/>
          <a:p>
            <a:r>
              <a:rPr lang="it-IT">
                <a:latin typeface="+mj-lt"/>
              </a:rPr>
              <a:t>Il caso più ostico, il sito non nostro, qui abbiamo un’unica possibilità il messaggio visivo che stacca dalla normalità.</a:t>
            </a:r>
          </a:p>
        </p:txBody>
      </p:sp>
    </p:spTree>
    <p:extLst>
      <p:ext uri="{BB962C8B-B14F-4D97-AF65-F5344CB8AC3E}">
        <p14:creationId xmlns:p14="http://schemas.microsoft.com/office/powerpoint/2010/main" val="28086351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5F5FD-B13E-426B-BC6F-F7471CC45A27}"/>
              </a:ext>
            </a:extLst>
          </p:cNvPr>
          <p:cNvSpPr>
            <a:spLocks noGrp="1"/>
          </p:cNvSpPr>
          <p:nvPr>
            <p:ph type="title"/>
          </p:nvPr>
        </p:nvSpPr>
        <p:spPr/>
        <p:txBody>
          <a:bodyPr/>
          <a:lstStyle/>
          <a:p>
            <a:r>
              <a:rPr lang="it-IT"/>
              <a:t>Ma passiamo al nostro CMS</a:t>
            </a:r>
          </a:p>
        </p:txBody>
      </p:sp>
      <p:sp>
        <p:nvSpPr>
          <p:cNvPr id="3" name="Segnaposto contenuto 2">
            <a:extLst>
              <a:ext uri="{FF2B5EF4-FFF2-40B4-BE49-F238E27FC236}">
                <a16:creationId xmlns:a16="http://schemas.microsoft.com/office/drawing/2014/main" id="{E6D461C6-382B-4D78-97B2-4E16A5636C31}"/>
              </a:ext>
            </a:extLst>
          </p:cNvPr>
          <p:cNvSpPr>
            <a:spLocks noGrp="1"/>
          </p:cNvSpPr>
          <p:nvPr>
            <p:ph sz="half" idx="1"/>
          </p:nvPr>
        </p:nvSpPr>
        <p:spPr>
          <a:xfrm>
            <a:off x="1097278" y="1845734"/>
            <a:ext cx="7290365" cy="3549226"/>
          </a:xfrm>
        </p:spPr>
        <p:txBody>
          <a:bodyPr>
            <a:normAutofit fontScale="85000" lnSpcReduction="10000"/>
          </a:bodyPr>
          <a:lstStyle/>
          <a:p>
            <a:r>
              <a:rPr lang="it-IT">
                <a:latin typeface="+mj-lt"/>
              </a:rPr>
              <a:t>Spostiamoci a questo punto nella nostra </a:t>
            </a:r>
            <a:r>
              <a:rPr lang="it-IT" b="1" err="1">
                <a:latin typeface="+mj-lt"/>
              </a:rPr>
              <a:t>sand</a:t>
            </a:r>
            <a:r>
              <a:rPr lang="it-IT" b="1">
                <a:latin typeface="+mj-lt"/>
              </a:rPr>
              <a:t>-box</a:t>
            </a:r>
            <a:r>
              <a:rPr lang="it-IT">
                <a:latin typeface="+mj-lt"/>
              </a:rPr>
              <a:t>, luogo che utilizzeremo per fare tutte </a:t>
            </a:r>
            <a:r>
              <a:rPr lang="it-IT" b="1">
                <a:latin typeface="+mj-lt"/>
              </a:rPr>
              <a:t>le nostre prove </a:t>
            </a:r>
            <a:r>
              <a:rPr lang="it-IT">
                <a:latin typeface="+mj-lt"/>
              </a:rPr>
              <a:t>con la garanzia di non compromettere la nostra (per ora imbastita) immagine pubblica.</a:t>
            </a:r>
          </a:p>
          <a:p>
            <a:r>
              <a:rPr lang="it-IT">
                <a:latin typeface="+mj-lt"/>
              </a:rPr>
              <a:t>Partiamo subito con il dire che nel nostro caso lavoreremo tramite </a:t>
            </a:r>
            <a:r>
              <a:rPr lang="it-IT" b="1" err="1">
                <a:latin typeface="+mj-lt"/>
              </a:rPr>
              <a:t>Wordpress</a:t>
            </a:r>
            <a:r>
              <a:rPr lang="it-IT">
                <a:latin typeface="+mj-lt"/>
              </a:rPr>
              <a:t>, CMS oramai divenuto molto comune grazie alle molteplici possibilità che ci concede grazie al suo essere modulabile.</a:t>
            </a:r>
          </a:p>
          <a:p>
            <a:r>
              <a:rPr lang="it-IT">
                <a:latin typeface="+mj-lt"/>
              </a:rPr>
              <a:t>Basato principalmente su di un </a:t>
            </a:r>
            <a:r>
              <a:rPr lang="it-IT" b="1">
                <a:latin typeface="+mj-lt"/>
              </a:rPr>
              <a:t>framework gestionale</a:t>
            </a:r>
            <a:r>
              <a:rPr lang="it-IT">
                <a:latin typeface="+mj-lt"/>
              </a:rPr>
              <a:t>, permette l’addizione (o lo sviluppo) di nuove funzionalità tramite plugins, la completa modifica grafica ed estetica tramite temi attivi ed anche la possibilità di integrare oggetti attivi in pagina tramite i widgets utilizzati nei compositori visivi.</a:t>
            </a:r>
          </a:p>
          <a:p>
            <a:endParaRPr lang="it-IT">
              <a:latin typeface="+mj-lt"/>
            </a:endParaRPr>
          </a:p>
        </p:txBody>
      </p:sp>
      <p:pic>
        <p:nvPicPr>
          <p:cNvPr id="1026" name="Picture 2">
            <a:extLst>
              <a:ext uri="{FF2B5EF4-FFF2-40B4-BE49-F238E27FC236}">
                <a16:creationId xmlns:a16="http://schemas.microsoft.com/office/drawing/2014/main" id="{EDBAD8C5-0025-438B-B74D-DA2DE3F43835}"/>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9009212" y="1845734"/>
            <a:ext cx="2146468" cy="4022725"/>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5BC95A54-AA99-4F00-9662-9541D31B496D}"/>
              </a:ext>
            </a:extLst>
          </p:cNvPr>
          <p:cNvSpPr txBox="1"/>
          <p:nvPr/>
        </p:nvSpPr>
        <p:spPr>
          <a:xfrm>
            <a:off x="1739521" y="5683793"/>
            <a:ext cx="3777359" cy="369332"/>
          </a:xfrm>
          <a:prstGeom prst="rect">
            <a:avLst/>
          </a:prstGeom>
          <a:noFill/>
        </p:spPr>
        <p:txBody>
          <a:bodyPr wrap="square">
            <a:spAutoFit/>
          </a:bodyPr>
          <a:lstStyle/>
          <a:p>
            <a:r>
              <a:rPr lang="it-IT" b="1">
                <a:solidFill>
                  <a:schemeClr val="accent2"/>
                </a:solidFill>
              </a:rPr>
              <a:t>https://themeforest.net/</a:t>
            </a:r>
          </a:p>
        </p:txBody>
      </p:sp>
    </p:spTree>
    <p:extLst>
      <p:ext uri="{BB962C8B-B14F-4D97-AF65-F5344CB8AC3E}">
        <p14:creationId xmlns:p14="http://schemas.microsoft.com/office/powerpoint/2010/main" val="41710158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5F5FD-B13E-426B-BC6F-F7471CC45A27}"/>
              </a:ext>
            </a:extLst>
          </p:cNvPr>
          <p:cNvSpPr>
            <a:spLocks noGrp="1"/>
          </p:cNvSpPr>
          <p:nvPr>
            <p:ph type="title"/>
          </p:nvPr>
        </p:nvSpPr>
        <p:spPr/>
        <p:txBody>
          <a:bodyPr/>
          <a:lstStyle/>
          <a:p>
            <a:r>
              <a:rPr lang="it-IT"/>
              <a:t>Ma passiamo al nostro CMS</a:t>
            </a:r>
          </a:p>
        </p:txBody>
      </p:sp>
      <p:sp>
        <p:nvSpPr>
          <p:cNvPr id="3" name="Segnaposto contenuto 2">
            <a:extLst>
              <a:ext uri="{FF2B5EF4-FFF2-40B4-BE49-F238E27FC236}">
                <a16:creationId xmlns:a16="http://schemas.microsoft.com/office/drawing/2014/main" id="{E6D461C6-382B-4D78-97B2-4E16A5636C31}"/>
              </a:ext>
            </a:extLst>
          </p:cNvPr>
          <p:cNvSpPr>
            <a:spLocks noGrp="1"/>
          </p:cNvSpPr>
          <p:nvPr>
            <p:ph sz="half" idx="1"/>
          </p:nvPr>
        </p:nvSpPr>
        <p:spPr>
          <a:xfrm>
            <a:off x="1097279" y="1845734"/>
            <a:ext cx="4495802" cy="3549226"/>
          </a:xfrm>
        </p:spPr>
        <p:txBody>
          <a:bodyPr>
            <a:normAutofit lnSpcReduction="10000"/>
          </a:bodyPr>
          <a:lstStyle/>
          <a:p>
            <a:r>
              <a:rPr lang="it-IT">
                <a:latin typeface="+mj-lt"/>
              </a:rPr>
              <a:t>Tra i vari plugins installabili possiamo sicuramente citare:</a:t>
            </a:r>
          </a:p>
          <a:p>
            <a:pPr lvl="1"/>
            <a:r>
              <a:rPr lang="it-IT">
                <a:latin typeface="+mj-lt"/>
              </a:rPr>
              <a:t> </a:t>
            </a:r>
            <a:r>
              <a:rPr lang="it-IT" b="1" err="1">
                <a:latin typeface="+mj-lt"/>
              </a:rPr>
              <a:t>WooCommerce</a:t>
            </a:r>
            <a:r>
              <a:rPr lang="it-IT">
                <a:latin typeface="+mj-lt"/>
              </a:rPr>
              <a:t>, atto alle vendite ed alla gestione diretta di magazzino;</a:t>
            </a:r>
          </a:p>
          <a:p>
            <a:pPr lvl="1"/>
            <a:r>
              <a:rPr lang="it-IT" b="1" err="1">
                <a:latin typeface="+mj-lt"/>
              </a:rPr>
              <a:t>Yoast</a:t>
            </a:r>
            <a:r>
              <a:rPr lang="it-IT" b="1">
                <a:latin typeface="+mj-lt"/>
              </a:rPr>
              <a:t> SEO</a:t>
            </a:r>
            <a:r>
              <a:rPr lang="it-IT">
                <a:latin typeface="+mj-lt"/>
              </a:rPr>
              <a:t>, per preparare le nostre operazioni di </a:t>
            </a:r>
            <a:r>
              <a:rPr lang="it-IT" err="1">
                <a:latin typeface="+mj-lt"/>
              </a:rPr>
              <a:t>search</a:t>
            </a:r>
            <a:r>
              <a:rPr lang="it-IT">
                <a:latin typeface="+mj-lt"/>
              </a:rPr>
              <a:t> </a:t>
            </a:r>
            <a:r>
              <a:rPr lang="it-IT" err="1">
                <a:latin typeface="+mj-lt"/>
              </a:rPr>
              <a:t>engines</a:t>
            </a:r>
            <a:r>
              <a:rPr lang="it-IT">
                <a:latin typeface="+mj-lt"/>
              </a:rPr>
              <a:t> </a:t>
            </a:r>
            <a:r>
              <a:rPr lang="it-IT" err="1">
                <a:latin typeface="+mj-lt"/>
              </a:rPr>
              <a:t>optimization</a:t>
            </a:r>
            <a:r>
              <a:rPr lang="it-IT">
                <a:latin typeface="+mj-lt"/>
              </a:rPr>
              <a:t>;</a:t>
            </a:r>
          </a:p>
          <a:p>
            <a:pPr lvl="1"/>
            <a:r>
              <a:rPr lang="it-IT" b="1">
                <a:latin typeface="+mj-lt"/>
              </a:rPr>
              <a:t>Site Kit by Google</a:t>
            </a:r>
            <a:r>
              <a:rPr lang="it-IT">
                <a:latin typeface="+mj-lt"/>
              </a:rPr>
              <a:t>, utile per iniziare l’arduo compito di Business Intelligence che svilupperemo nella parte finale di questo corso.</a:t>
            </a:r>
          </a:p>
          <a:p>
            <a:pPr lvl="1"/>
            <a:endParaRPr lang="it-IT">
              <a:latin typeface="+mj-lt"/>
            </a:endParaRPr>
          </a:p>
          <a:p>
            <a:endParaRPr lang="it-IT">
              <a:latin typeface="+mj-lt"/>
            </a:endParaRPr>
          </a:p>
        </p:txBody>
      </p:sp>
      <p:sp>
        <p:nvSpPr>
          <p:cNvPr id="6" name="CasellaDiTesto 5">
            <a:extLst>
              <a:ext uri="{FF2B5EF4-FFF2-40B4-BE49-F238E27FC236}">
                <a16:creationId xmlns:a16="http://schemas.microsoft.com/office/drawing/2014/main" id="{5BC95A54-AA99-4F00-9662-9541D31B496D}"/>
              </a:ext>
            </a:extLst>
          </p:cNvPr>
          <p:cNvSpPr txBox="1"/>
          <p:nvPr/>
        </p:nvSpPr>
        <p:spPr>
          <a:xfrm>
            <a:off x="1739521" y="5683793"/>
            <a:ext cx="3777359" cy="369332"/>
          </a:xfrm>
          <a:prstGeom prst="rect">
            <a:avLst/>
          </a:prstGeom>
          <a:noFill/>
        </p:spPr>
        <p:txBody>
          <a:bodyPr wrap="square">
            <a:spAutoFit/>
          </a:bodyPr>
          <a:lstStyle/>
          <a:p>
            <a:r>
              <a:rPr lang="it-IT" b="1">
                <a:solidFill>
                  <a:schemeClr val="accent2"/>
                </a:solidFill>
              </a:rPr>
              <a:t>https://themeforest.net/</a:t>
            </a:r>
          </a:p>
        </p:txBody>
      </p:sp>
      <p:pic>
        <p:nvPicPr>
          <p:cNvPr id="2050" name="Picture 2" descr="100 % OFF On WordPress Plugin Bundle - WPOnlineSupport">
            <a:extLst>
              <a:ext uri="{FF2B5EF4-FFF2-40B4-BE49-F238E27FC236}">
                <a16:creationId xmlns:a16="http://schemas.microsoft.com/office/drawing/2014/main" id="{0C43702B-EA69-4927-A16F-A1A9FFAA6B3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2189060"/>
            <a:ext cx="4937125" cy="333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684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Un nuovo Media in costante evoluzione</a:t>
            </a:r>
          </a:p>
        </p:txBody>
      </p:sp>
      <p:pic>
        <p:nvPicPr>
          <p:cNvPr id="4" name="Content Placeholder 3"/>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4385003" y="2083050"/>
            <a:ext cx="2778965" cy="3655964"/>
          </a:xfrm>
        </p:spPr>
      </p:pic>
      <p:pic>
        <p:nvPicPr>
          <p:cNvPr id="2050" name="Picture 2" descr="RetrOfficina4004 Vintage: OLIVETTI M24">
            <a:extLst>
              <a:ext uri="{FF2B5EF4-FFF2-40B4-BE49-F238E27FC236}">
                <a16:creationId xmlns:a16="http://schemas.microsoft.com/office/drawing/2014/main" id="{D179FDED-5AE1-4F8F-B8C7-139D64723F16}"/>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966952" y="2312541"/>
            <a:ext cx="2207440" cy="31969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gliori smartwatch 2020: Guida all'acquisto - Domotica Full">
            <a:extLst>
              <a:ext uri="{FF2B5EF4-FFF2-40B4-BE49-F238E27FC236}">
                <a16:creationId xmlns:a16="http://schemas.microsoft.com/office/drawing/2014/main" id="{B5A1B8BD-6C1C-46AB-95C6-2982309B5A0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642" r="33407"/>
          <a:stretch/>
        </p:blipFill>
        <p:spPr bwMode="auto">
          <a:xfrm>
            <a:off x="8069781" y="2416350"/>
            <a:ext cx="3560622" cy="4050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192891"/>
      </p:ext>
    </p:extLst>
  </p:cSld>
  <p:clrMapOvr>
    <a:masterClrMapping/>
  </p:clrMapOvr>
</p:sld>
</file>

<file path=ppt/theme/theme1.xml><?xml version="1.0" encoding="utf-8"?>
<a:theme xmlns:a="http://schemas.openxmlformats.org/drawingml/2006/main" name="TM04033917[[fn=Berlin]]_novariants">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Personalizzato 2">
      <a:majorFont>
        <a:latin typeface="Calibri"/>
        <a:ea typeface=""/>
        <a:cs typeface=""/>
      </a:majorFont>
      <a:minorFont>
        <a:latin typeface="Calibri Light"/>
        <a:ea typeface=""/>
        <a:cs typeface=""/>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TM04033917[[fn=Berlin]]_novariants" id="{309C13C0-3BE0-4E8F-8916-1D5516B3B5DD}" vid="{18E1BE87-7240-45DF-8788-3CAEB7F17AB1}"/>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TM00001032</Template>
  <TotalTime>867</TotalTime>
  <Words>10230</Words>
  <Application>Microsoft Office PowerPoint</Application>
  <PresentationFormat>Widescreen</PresentationFormat>
  <Paragraphs>715</Paragraphs>
  <Slides>89</Slides>
  <Notes>28</Notes>
  <HiddenSlides>0</HiddenSlides>
  <MMClips>1</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89</vt:i4>
      </vt:variant>
    </vt:vector>
  </HeadingPairs>
  <TitlesOfParts>
    <vt:vector size="96" baseType="lpstr">
      <vt:lpstr>Arial</vt:lpstr>
      <vt:lpstr>Calibri</vt:lpstr>
      <vt:lpstr>Calibri Light</vt:lpstr>
      <vt:lpstr>Georgia</vt:lpstr>
      <vt:lpstr>Open Sans</vt:lpstr>
      <vt:lpstr>Wingdings</vt:lpstr>
      <vt:lpstr>TM04033917[[fn=Berlin]]_novariants</vt:lpstr>
      <vt:lpstr>UF7: Programmazione WEB</vt:lpstr>
      <vt:lpstr>Un po’ di basi… </vt:lpstr>
      <vt:lpstr>Cartaceo e online: cosa divulgare?</vt:lpstr>
      <vt:lpstr>Dove tutto è cominciato</vt:lpstr>
      <vt:lpstr>Dall’idea alla progetto</vt:lpstr>
      <vt:lpstr>Dal progetto alla realtà</vt:lpstr>
      <vt:lpstr>Processore e Processore</vt:lpstr>
      <vt:lpstr>Approccio Client Server</vt:lpstr>
      <vt:lpstr>Un nuovo Media in costante evoluzione</vt:lpstr>
      <vt:lpstr>Che ha cambiato il nostro modo di pensare</vt:lpstr>
      <vt:lpstr>Ma com’è successo?</vt:lpstr>
      <vt:lpstr>Ma com’è successo?</vt:lpstr>
      <vt:lpstr>Due passi indietro</vt:lpstr>
      <vt:lpstr>E un po’ più vicino</vt:lpstr>
      <vt:lpstr>Uniform Resource Locator (URL)</vt:lpstr>
      <vt:lpstr>E se usassimo un linguaggio di mark-up?</vt:lpstr>
      <vt:lpstr>Accenni di HTML</vt:lpstr>
      <vt:lpstr>Linguaggio di Scripting?</vt:lpstr>
      <vt:lpstr>Il salto evolutivo, il web dinamico</vt:lpstr>
      <vt:lpstr>Scripting server-side</vt:lpstr>
      <vt:lpstr>Il Client-Server alla moda…</vt:lpstr>
      <vt:lpstr>E perchè «Scripting»?</vt:lpstr>
      <vt:lpstr>Mantenere le informazioni</vt:lpstr>
      <vt:lpstr>Tipo «primitivi»</vt:lpstr>
      <vt:lpstr>Dove vado?</vt:lpstr>
      <vt:lpstr>E Ripetere</vt:lpstr>
      <vt:lpstr>Più scrivo meno scrivo</vt:lpstr>
      <vt:lpstr>Ed ora iniziamo a progettare…</vt:lpstr>
      <vt:lpstr>La Marie Kondō dell’Antica Grecia</vt:lpstr>
      <vt:lpstr>Progettazione vs Design vs Grafica</vt:lpstr>
      <vt:lpstr>Il caso «Antartide»…</vt:lpstr>
      <vt:lpstr>Ma come ci arrivo?</vt:lpstr>
      <vt:lpstr>Lean startup</vt:lpstr>
      <vt:lpstr>Brief, ovvero intervistare gli stakeholder</vt:lpstr>
      <vt:lpstr>Analisi dei business goal</vt:lpstr>
      <vt:lpstr>Analisi dei competitor</vt:lpstr>
      <vt:lpstr>Definizione dei problemi</vt:lpstr>
      <vt:lpstr>User research</vt:lpstr>
      <vt:lpstr>User o customer personas</vt:lpstr>
      <vt:lpstr>User o customer personas</vt:lpstr>
      <vt:lpstr>Il momento adatto</vt:lpstr>
      <vt:lpstr>User flow e customer journey</vt:lpstr>
      <vt:lpstr>Business requirements Document</vt:lpstr>
      <vt:lpstr>Information architecture</vt:lpstr>
      <vt:lpstr>Wireframing</vt:lpstr>
      <vt:lpstr>Usability test e iterazioni sul prototipo</vt:lpstr>
      <vt:lpstr>User interface e mockup grafico</vt:lpstr>
      <vt:lpstr>Quale colore scelgo?</vt:lpstr>
      <vt:lpstr>Gli elementi invisibili…</vt:lpstr>
      <vt:lpstr>E quelli visibili…</vt:lpstr>
      <vt:lpstr>La cosa importante è stabilire le quantità</vt:lpstr>
      <vt:lpstr>Ma come le seleziono i miei elementi?</vt:lpstr>
      <vt:lpstr>Ma come le seleziono i miei elementi?</vt:lpstr>
      <vt:lpstr>Ma come le seleziono i miei elementi?</vt:lpstr>
      <vt:lpstr>Ma come le seleziono i miei elementi?</vt:lpstr>
      <vt:lpstr>Ma come le seleziono i miei elementi?</vt:lpstr>
      <vt:lpstr>Ma come le seleziono i miei elementi?</vt:lpstr>
      <vt:lpstr>Ma come le seleziono i miei elementi?</vt:lpstr>
      <vt:lpstr>E per i font?</vt:lpstr>
      <vt:lpstr>Ed in ultimo i visuals.</vt:lpstr>
      <vt:lpstr>Perché tutto ciò?</vt:lpstr>
      <vt:lpstr>Perché imparo dagli errori (anche miei!)</vt:lpstr>
      <vt:lpstr>La situazione attuale</vt:lpstr>
      <vt:lpstr>La situazione attuale</vt:lpstr>
      <vt:lpstr>La situazione attuale</vt:lpstr>
      <vt:lpstr>La situazione attuale</vt:lpstr>
      <vt:lpstr>La situazione attuale</vt:lpstr>
      <vt:lpstr>La situazione attuale</vt:lpstr>
      <vt:lpstr>Lo scopo «sociale» del Social</vt:lpstr>
      <vt:lpstr>Ci vuole un grande pennello!</vt:lpstr>
      <vt:lpstr>Facebook</vt:lpstr>
      <vt:lpstr>YouTube</vt:lpstr>
      <vt:lpstr>Instagram</vt:lpstr>
      <vt:lpstr>Pinterest</vt:lpstr>
      <vt:lpstr>Twitter</vt:lpstr>
      <vt:lpstr>Linkedin</vt:lpstr>
      <vt:lpstr>L’ago ipodermico e il proiettile invisibile</vt:lpstr>
      <vt:lpstr>Da qui i nostri template</vt:lpstr>
      <vt:lpstr>Da qui i nostri template</vt:lpstr>
      <vt:lpstr>Da qui i nostri template</vt:lpstr>
      <vt:lpstr>Da qui i nostri template</vt:lpstr>
      <vt:lpstr>Da qui i nostri template</vt:lpstr>
      <vt:lpstr>Da qui i nostri template</vt:lpstr>
      <vt:lpstr>Da qui i nostri template</vt:lpstr>
      <vt:lpstr>Da qui i nostri template</vt:lpstr>
      <vt:lpstr>Da qui i nostri template</vt:lpstr>
      <vt:lpstr>Da qui i nostri template</vt:lpstr>
      <vt:lpstr>Ma passiamo al nostro CMS</vt:lpstr>
      <vt:lpstr>Ma passiamo al nostro CMS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
  <cp:lastModifiedBy>Daniele Simoncini</cp:lastModifiedBy>
  <cp:revision>6</cp:revision>
  <dcterms:created xsi:type="dcterms:W3CDTF">2022-06-13T06:30:53Z</dcterms:created>
  <dcterms:modified xsi:type="dcterms:W3CDTF">2025-11-20T11:42:54Z</dcterms:modified>
</cp:coreProperties>
</file>